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8" r:id="rId4"/>
    <p:sldId id="260" r:id="rId5"/>
    <p:sldId id="262" r:id="rId6"/>
    <p:sldId id="263" r:id="rId7"/>
    <p:sldId id="264" r:id="rId8"/>
    <p:sldId id="268" r:id="rId9"/>
    <p:sldId id="270" r:id="rId10"/>
    <p:sldId id="265" r:id="rId11"/>
    <p:sldId id="276" r:id="rId12"/>
    <p:sldId id="278" r:id="rId13"/>
    <p:sldId id="277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511" autoAdjust="0"/>
  </p:normalViewPr>
  <p:slideViewPr>
    <p:cSldViewPr snapToGrid="0">
      <p:cViewPr varScale="1">
        <p:scale>
          <a:sx n="103" d="100"/>
          <a:sy n="103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773BF8-C056-4753-A40E-3AD31EB1D5F0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65BAE8AA-2656-4BDF-A49E-30D572ED6ECA}">
      <dgm:prSet phldrT="[Testo]" custT="1"/>
      <dgm:spPr/>
      <dgm:t>
        <a:bodyPr/>
        <a:lstStyle/>
        <a:p>
          <a:pPr algn="ctr"/>
          <a:r>
            <a:rPr lang="it-IT" sz="2700" dirty="0"/>
            <a:t>Ufficio metrico</a:t>
          </a:r>
        </a:p>
      </dgm:t>
    </dgm:pt>
    <dgm:pt modelId="{50B62325-6B79-48A0-9C77-03E69C360A5F}" type="parTrans" cxnId="{59A294DE-A782-44FF-B818-1572B620EF15}">
      <dgm:prSet/>
      <dgm:spPr/>
      <dgm:t>
        <a:bodyPr/>
        <a:lstStyle/>
        <a:p>
          <a:pPr algn="ctr"/>
          <a:endParaRPr lang="it-IT"/>
        </a:p>
      </dgm:t>
    </dgm:pt>
    <dgm:pt modelId="{390613BD-976C-42E4-890D-1523760B4EDA}" type="sibTrans" cxnId="{59A294DE-A782-44FF-B818-1572B620EF15}">
      <dgm:prSet/>
      <dgm:spPr/>
      <dgm:t>
        <a:bodyPr/>
        <a:lstStyle/>
        <a:p>
          <a:pPr algn="ctr"/>
          <a:endParaRPr lang="it-IT"/>
        </a:p>
      </dgm:t>
    </dgm:pt>
    <dgm:pt modelId="{D27DB89F-0402-4998-A13F-D44F092CECF5}">
      <dgm:prSet phldrT="[Testo]" custT="1"/>
      <dgm:spPr>
        <a:solidFill>
          <a:schemeClr val="accent2">
            <a:lumMod val="75000"/>
          </a:schemeClr>
        </a:solidFill>
      </dgm:spPr>
      <dgm:t>
        <a:bodyPr/>
        <a:lstStyle/>
        <a:p>
          <a:pPr algn="ctr"/>
          <a:r>
            <a:rPr lang="it-IT" sz="2700" dirty="0"/>
            <a:t>Ufficio del Saggio</a:t>
          </a:r>
        </a:p>
      </dgm:t>
    </dgm:pt>
    <dgm:pt modelId="{F613876C-270F-4640-99CA-F676D06CD465}" type="parTrans" cxnId="{8CCEA1C7-DBB7-4AD4-9F6C-DEA20B902176}">
      <dgm:prSet/>
      <dgm:spPr/>
      <dgm:t>
        <a:bodyPr/>
        <a:lstStyle/>
        <a:p>
          <a:pPr algn="ctr"/>
          <a:endParaRPr lang="it-IT"/>
        </a:p>
      </dgm:t>
    </dgm:pt>
    <dgm:pt modelId="{29002D8D-66C0-4AB7-BB6A-432D9CAF0685}" type="sibTrans" cxnId="{8CCEA1C7-DBB7-4AD4-9F6C-DEA20B902176}">
      <dgm:prSet/>
      <dgm:spPr/>
      <dgm:t>
        <a:bodyPr/>
        <a:lstStyle/>
        <a:p>
          <a:pPr algn="ctr"/>
          <a:endParaRPr lang="it-IT"/>
        </a:p>
      </dgm:t>
    </dgm:pt>
    <dgm:pt modelId="{56955377-E3B1-4017-BA71-96B6FFD24267}" type="pres">
      <dgm:prSet presAssocID="{77773BF8-C056-4753-A40E-3AD31EB1D5F0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32E32BED-A152-41AD-B19D-A0715EC76D61}" type="pres">
      <dgm:prSet presAssocID="{77773BF8-C056-4753-A40E-3AD31EB1D5F0}" presName="comp1" presStyleCnt="0"/>
      <dgm:spPr/>
    </dgm:pt>
    <dgm:pt modelId="{C667EFAE-F27F-43C0-A998-586534B5C033}" type="pres">
      <dgm:prSet presAssocID="{77773BF8-C056-4753-A40E-3AD31EB1D5F0}" presName="circle1" presStyleLbl="node1" presStyleIdx="0" presStyleCnt="2"/>
      <dgm:spPr/>
      <dgm:t>
        <a:bodyPr/>
        <a:lstStyle/>
        <a:p>
          <a:endParaRPr lang="it-IT"/>
        </a:p>
      </dgm:t>
    </dgm:pt>
    <dgm:pt modelId="{EADF3E36-26C5-4DA7-AD9A-1B345A49E981}" type="pres">
      <dgm:prSet presAssocID="{77773BF8-C056-4753-A40E-3AD31EB1D5F0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35CCBD4-DB2A-4A25-897D-CA606A95126B}" type="pres">
      <dgm:prSet presAssocID="{77773BF8-C056-4753-A40E-3AD31EB1D5F0}" presName="comp2" presStyleCnt="0"/>
      <dgm:spPr/>
    </dgm:pt>
    <dgm:pt modelId="{E1AF9688-9A12-4288-AF8E-108CE2BFAA56}" type="pres">
      <dgm:prSet presAssocID="{77773BF8-C056-4753-A40E-3AD31EB1D5F0}" presName="circle2" presStyleLbl="node1" presStyleIdx="1" presStyleCnt="2"/>
      <dgm:spPr/>
      <dgm:t>
        <a:bodyPr/>
        <a:lstStyle/>
        <a:p>
          <a:endParaRPr lang="it-IT"/>
        </a:p>
      </dgm:t>
    </dgm:pt>
    <dgm:pt modelId="{C6E26BBD-5C5F-4025-ADF4-F32F4D8D4AA5}" type="pres">
      <dgm:prSet presAssocID="{77773BF8-C056-4753-A40E-3AD31EB1D5F0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31C185AB-3712-4744-BF63-61AD624EEB2D}" type="presOf" srcId="{65BAE8AA-2656-4BDF-A49E-30D572ED6ECA}" destId="{EADF3E36-26C5-4DA7-AD9A-1B345A49E981}" srcOrd="1" destOrd="0" presId="urn:microsoft.com/office/officeart/2005/8/layout/venn2"/>
    <dgm:cxn modelId="{59A294DE-A782-44FF-B818-1572B620EF15}" srcId="{77773BF8-C056-4753-A40E-3AD31EB1D5F0}" destId="{65BAE8AA-2656-4BDF-A49E-30D572ED6ECA}" srcOrd="0" destOrd="0" parTransId="{50B62325-6B79-48A0-9C77-03E69C360A5F}" sibTransId="{390613BD-976C-42E4-890D-1523760B4EDA}"/>
    <dgm:cxn modelId="{8CCEA1C7-DBB7-4AD4-9F6C-DEA20B902176}" srcId="{77773BF8-C056-4753-A40E-3AD31EB1D5F0}" destId="{D27DB89F-0402-4998-A13F-D44F092CECF5}" srcOrd="1" destOrd="0" parTransId="{F613876C-270F-4640-99CA-F676D06CD465}" sibTransId="{29002D8D-66C0-4AB7-BB6A-432D9CAF0685}"/>
    <dgm:cxn modelId="{6D67797A-A667-4811-99E4-9F555C7C4F1F}" type="presOf" srcId="{77773BF8-C056-4753-A40E-3AD31EB1D5F0}" destId="{56955377-E3B1-4017-BA71-96B6FFD24267}" srcOrd="0" destOrd="0" presId="urn:microsoft.com/office/officeart/2005/8/layout/venn2"/>
    <dgm:cxn modelId="{CC840EBE-C165-45F7-876B-160E421A3593}" type="presOf" srcId="{D27DB89F-0402-4998-A13F-D44F092CECF5}" destId="{C6E26BBD-5C5F-4025-ADF4-F32F4D8D4AA5}" srcOrd="1" destOrd="0" presId="urn:microsoft.com/office/officeart/2005/8/layout/venn2"/>
    <dgm:cxn modelId="{9BD5A014-34D7-4F09-9ACD-7B9A96973677}" type="presOf" srcId="{D27DB89F-0402-4998-A13F-D44F092CECF5}" destId="{E1AF9688-9A12-4288-AF8E-108CE2BFAA56}" srcOrd="0" destOrd="0" presId="urn:microsoft.com/office/officeart/2005/8/layout/venn2"/>
    <dgm:cxn modelId="{914186AC-DCAA-48C3-835F-02B1656C9E6E}" type="presOf" srcId="{65BAE8AA-2656-4BDF-A49E-30D572ED6ECA}" destId="{C667EFAE-F27F-43C0-A998-586534B5C033}" srcOrd="0" destOrd="0" presId="urn:microsoft.com/office/officeart/2005/8/layout/venn2"/>
    <dgm:cxn modelId="{3A6B4D94-9B8D-4F11-A02A-5A3A7E098E4A}" type="presParOf" srcId="{56955377-E3B1-4017-BA71-96B6FFD24267}" destId="{32E32BED-A152-41AD-B19D-A0715EC76D61}" srcOrd="0" destOrd="0" presId="urn:microsoft.com/office/officeart/2005/8/layout/venn2"/>
    <dgm:cxn modelId="{AC801E64-9CFF-42AF-82E5-5382875D6870}" type="presParOf" srcId="{32E32BED-A152-41AD-B19D-A0715EC76D61}" destId="{C667EFAE-F27F-43C0-A998-586534B5C033}" srcOrd="0" destOrd="0" presId="urn:microsoft.com/office/officeart/2005/8/layout/venn2"/>
    <dgm:cxn modelId="{CF0CA67D-D56F-48B7-B041-3726071DB424}" type="presParOf" srcId="{32E32BED-A152-41AD-B19D-A0715EC76D61}" destId="{EADF3E36-26C5-4DA7-AD9A-1B345A49E981}" srcOrd="1" destOrd="0" presId="urn:microsoft.com/office/officeart/2005/8/layout/venn2"/>
    <dgm:cxn modelId="{30829235-BCBE-451C-BBFF-5DCBFFFFF03C}" type="presParOf" srcId="{56955377-E3B1-4017-BA71-96B6FFD24267}" destId="{635CCBD4-DB2A-4A25-897D-CA606A95126B}" srcOrd="1" destOrd="0" presId="urn:microsoft.com/office/officeart/2005/8/layout/venn2"/>
    <dgm:cxn modelId="{B136A35D-124A-4397-B599-275F01EF3294}" type="presParOf" srcId="{635CCBD4-DB2A-4A25-897D-CA606A95126B}" destId="{E1AF9688-9A12-4288-AF8E-108CE2BFAA56}" srcOrd="0" destOrd="0" presId="urn:microsoft.com/office/officeart/2005/8/layout/venn2"/>
    <dgm:cxn modelId="{0E4F8A49-607E-4C85-9DA4-B5A08C9699F7}" type="presParOf" srcId="{635CCBD4-DB2A-4A25-897D-CA606A95126B}" destId="{C6E26BBD-5C5F-4025-ADF4-F32F4D8D4AA5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8253D3-140C-4391-A686-BEEE5F8AA4F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69278503-8BCA-473D-9CF2-9A0A60A61BB3}">
      <dgm:prSet phldrT="[Testo]"/>
      <dgm:spPr/>
      <dgm:t>
        <a:bodyPr/>
        <a:lstStyle/>
        <a:p>
          <a:pPr algn="ctr"/>
          <a:r>
            <a:rPr lang="it-IT" dirty="0"/>
            <a:t>Presidente</a:t>
          </a:r>
        </a:p>
      </dgm:t>
    </dgm:pt>
    <dgm:pt modelId="{A723FA0B-7CC0-48F0-9F1C-FAB16431CC97}" type="parTrans" cxnId="{DC2A7DEA-7492-48C9-A65C-FF34DB0D3CD0}">
      <dgm:prSet/>
      <dgm:spPr/>
      <dgm:t>
        <a:bodyPr/>
        <a:lstStyle/>
        <a:p>
          <a:pPr algn="ctr"/>
          <a:endParaRPr lang="it-IT"/>
        </a:p>
      </dgm:t>
    </dgm:pt>
    <dgm:pt modelId="{AC5C7FBD-05AD-4E6F-BCDA-F4C39871968F}" type="sibTrans" cxnId="{DC2A7DEA-7492-48C9-A65C-FF34DB0D3CD0}">
      <dgm:prSet/>
      <dgm:spPr/>
      <dgm:t>
        <a:bodyPr/>
        <a:lstStyle/>
        <a:p>
          <a:pPr algn="ctr"/>
          <a:endParaRPr lang="it-IT"/>
        </a:p>
      </dgm:t>
    </dgm:pt>
    <dgm:pt modelId="{41092D96-7191-446A-862D-065942ED4358}" type="asst">
      <dgm:prSet phldrT="[Testo]"/>
      <dgm:spPr>
        <a:solidFill>
          <a:schemeClr val="accent2">
            <a:lumMod val="75000"/>
          </a:schemeClr>
        </a:solidFill>
      </dgm:spPr>
      <dgm:t>
        <a:bodyPr/>
        <a:lstStyle/>
        <a:p>
          <a:pPr algn="ctr"/>
          <a:r>
            <a:rPr lang="it-IT" dirty="0"/>
            <a:t>Direttore operations</a:t>
          </a:r>
        </a:p>
      </dgm:t>
    </dgm:pt>
    <dgm:pt modelId="{11A109AF-C360-48B5-B2EC-A4095C3408D3}" type="parTrans" cxnId="{C2F25BB8-CEC3-4B98-9B75-590B7408958A}">
      <dgm:prSet/>
      <dgm:spPr/>
      <dgm:t>
        <a:bodyPr/>
        <a:lstStyle/>
        <a:p>
          <a:pPr algn="ctr"/>
          <a:endParaRPr lang="it-IT"/>
        </a:p>
      </dgm:t>
    </dgm:pt>
    <dgm:pt modelId="{CFD9E2CA-4C03-44C1-8D43-CC7AB9BE52F3}" type="sibTrans" cxnId="{C2F25BB8-CEC3-4B98-9B75-590B7408958A}">
      <dgm:prSet/>
      <dgm:spPr/>
      <dgm:t>
        <a:bodyPr/>
        <a:lstStyle/>
        <a:p>
          <a:pPr algn="ctr"/>
          <a:endParaRPr lang="it-IT"/>
        </a:p>
      </dgm:t>
    </dgm:pt>
    <dgm:pt modelId="{2649A148-721C-4A17-96A1-9BE75E758DE0}">
      <dgm:prSet phldrT="[Testo]"/>
      <dgm:spPr>
        <a:solidFill>
          <a:schemeClr val="accent2">
            <a:lumMod val="75000"/>
          </a:schemeClr>
        </a:solidFill>
      </dgm:spPr>
      <dgm:t>
        <a:bodyPr/>
        <a:lstStyle/>
        <a:p>
          <a:pPr algn="ctr"/>
          <a:r>
            <a:rPr lang="it-IT" dirty="0"/>
            <a:t>Personale tecnico</a:t>
          </a:r>
        </a:p>
      </dgm:t>
    </dgm:pt>
    <dgm:pt modelId="{3098BC6D-49C8-44DA-AB09-EBCB86E5F3DF}" type="parTrans" cxnId="{40C4324B-D4C0-4290-8E39-E8FEC145E338}">
      <dgm:prSet/>
      <dgm:spPr/>
      <dgm:t>
        <a:bodyPr/>
        <a:lstStyle/>
        <a:p>
          <a:pPr algn="ctr"/>
          <a:endParaRPr lang="it-IT"/>
        </a:p>
      </dgm:t>
    </dgm:pt>
    <dgm:pt modelId="{0496DEC8-29C1-4BF0-9625-2DA6F2F89D8D}" type="sibTrans" cxnId="{40C4324B-D4C0-4290-8E39-E8FEC145E338}">
      <dgm:prSet/>
      <dgm:spPr/>
      <dgm:t>
        <a:bodyPr/>
        <a:lstStyle/>
        <a:p>
          <a:pPr algn="ctr"/>
          <a:endParaRPr lang="it-IT"/>
        </a:p>
      </dgm:t>
    </dgm:pt>
    <dgm:pt modelId="{03F1CCB7-D1BB-4627-A7C9-174736FD67C3}">
      <dgm:prSet phldrT="[Testo]"/>
      <dgm:spPr>
        <a:solidFill>
          <a:schemeClr val="accent2">
            <a:lumMod val="75000"/>
          </a:schemeClr>
        </a:solidFill>
      </dgm:spPr>
      <dgm:t>
        <a:bodyPr/>
        <a:lstStyle/>
        <a:p>
          <a:pPr algn="ctr"/>
          <a:r>
            <a:rPr lang="it-IT" dirty="0"/>
            <a:t>Personale tecnico </a:t>
          </a:r>
        </a:p>
      </dgm:t>
    </dgm:pt>
    <dgm:pt modelId="{5FD35EC1-193B-4A8A-8615-D72503960330}" type="parTrans" cxnId="{5F909930-CA43-478C-94ED-3FB6361358D4}">
      <dgm:prSet/>
      <dgm:spPr/>
      <dgm:t>
        <a:bodyPr/>
        <a:lstStyle/>
        <a:p>
          <a:pPr algn="ctr"/>
          <a:endParaRPr lang="it-IT"/>
        </a:p>
      </dgm:t>
    </dgm:pt>
    <dgm:pt modelId="{00999776-743B-46E9-A5CA-CE78FB01C072}" type="sibTrans" cxnId="{5F909930-CA43-478C-94ED-3FB6361358D4}">
      <dgm:prSet/>
      <dgm:spPr/>
      <dgm:t>
        <a:bodyPr/>
        <a:lstStyle/>
        <a:p>
          <a:pPr algn="ctr"/>
          <a:endParaRPr lang="it-IT"/>
        </a:p>
      </dgm:t>
    </dgm:pt>
    <dgm:pt modelId="{BBD4CDE9-3234-41B5-8A54-E6B773F9091F}">
      <dgm:prSet phldrT="[Testo]"/>
      <dgm:spPr>
        <a:solidFill>
          <a:schemeClr val="accent2">
            <a:lumMod val="75000"/>
          </a:schemeClr>
        </a:solidFill>
      </dgm:spPr>
      <dgm:t>
        <a:bodyPr/>
        <a:lstStyle/>
        <a:p>
          <a:pPr algn="ctr"/>
          <a:r>
            <a:rPr lang="it-IT" dirty="0"/>
            <a:t>Personale tecnico</a:t>
          </a:r>
        </a:p>
      </dgm:t>
    </dgm:pt>
    <dgm:pt modelId="{F5928D10-1D7A-4599-A7EA-4ED60205DD54}" type="parTrans" cxnId="{E29891F2-0B32-41BC-9266-E3CB5D2E95E8}">
      <dgm:prSet/>
      <dgm:spPr/>
      <dgm:t>
        <a:bodyPr/>
        <a:lstStyle/>
        <a:p>
          <a:pPr algn="ctr"/>
          <a:endParaRPr lang="it-IT"/>
        </a:p>
      </dgm:t>
    </dgm:pt>
    <dgm:pt modelId="{C6A220C2-84B3-481E-9E9A-459A8B777FF7}" type="sibTrans" cxnId="{E29891F2-0B32-41BC-9266-E3CB5D2E95E8}">
      <dgm:prSet/>
      <dgm:spPr/>
      <dgm:t>
        <a:bodyPr/>
        <a:lstStyle/>
        <a:p>
          <a:pPr algn="ctr"/>
          <a:endParaRPr lang="it-IT"/>
        </a:p>
      </dgm:t>
    </dgm:pt>
    <dgm:pt modelId="{88937D0A-43BD-4F5E-B13E-B8D9CF2D0619}" type="asst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pPr algn="ctr"/>
          <a:r>
            <a:rPr lang="it-IT" dirty="0"/>
            <a:t>Direttore tecnico/Responsabile qualità</a:t>
          </a:r>
        </a:p>
      </dgm:t>
    </dgm:pt>
    <dgm:pt modelId="{75D44396-61F7-4245-9D23-02085FB935E6}" type="parTrans" cxnId="{75A5B4FB-531B-4867-BCEE-CBF7895AFE6B}">
      <dgm:prSet/>
      <dgm:spPr/>
      <dgm:t>
        <a:bodyPr/>
        <a:lstStyle/>
        <a:p>
          <a:pPr algn="ctr"/>
          <a:endParaRPr lang="it-IT"/>
        </a:p>
      </dgm:t>
    </dgm:pt>
    <dgm:pt modelId="{381B4937-7432-4865-B1C7-A75373E94391}" type="sibTrans" cxnId="{75A5B4FB-531B-4867-BCEE-CBF7895AFE6B}">
      <dgm:prSet/>
      <dgm:spPr/>
      <dgm:t>
        <a:bodyPr/>
        <a:lstStyle/>
        <a:p>
          <a:pPr algn="ctr"/>
          <a:endParaRPr lang="it-IT"/>
        </a:p>
      </dgm:t>
    </dgm:pt>
    <dgm:pt modelId="{98A28C79-F0EB-41FA-9289-00CD4AD2325C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pPr algn="ctr"/>
          <a:r>
            <a:rPr lang="it-IT" dirty="0"/>
            <a:t>Personale tecnico</a:t>
          </a:r>
        </a:p>
      </dgm:t>
    </dgm:pt>
    <dgm:pt modelId="{1874B099-B498-40C5-A90A-D7FC4847B74C}" type="parTrans" cxnId="{18A6B0AE-E7F5-49A7-B52A-4D0593BA8078}">
      <dgm:prSet/>
      <dgm:spPr/>
      <dgm:t>
        <a:bodyPr/>
        <a:lstStyle/>
        <a:p>
          <a:pPr algn="ctr"/>
          <a:endParaRPr lang="it-IT"/>
        </a:p>
      </dgm:t>
    </dgm:pt>
    <dgm:pt modelId="{747D33D9-A951-4A60-ACBF-58A327E61564}" type="sibTrans" cxnId="{18A6B0AE-E7F5-49A7-B52A-4D0593BA8078}">
      <dgm:prSet/>
      <dgm:spPr/>
      <dgm:t>
        <a:bodyPr/>
        <a:lstStyle/>
        <a:p>
          <a:pPr algn="ctr"/>
          <a:endParaRPr lang="it-IT"/>
        </a:p>
      </dgm:t>
    </dgm:pt>
    <dgm:pt modelId="{D608C35E-27A1-4770-AEB9-092056562C0D}">
      <dgm:prSet phldrT="[Testo]"/>
      <dgm:spPr/>
      <dgm:t>
        <a:bodyPr/>
        <a:lstStyle/>
        <a:p>
          <a:pPr algn="ctr"/>
          <a:r>
            <a:rPr lang="it-IT" dirty="0"/>
            <a:t>Co-responsabile qualità</a:t>
          </a:r>
        </a:p>
      </dgm:t>
    </dgm:pt>
    <dgm:pt modelId="{0C4329C8-34B6-498B-8B34-735D22BADD91}" type="parTrans" cxnId="{8CA82189-AEB9-4774-B5C0-AAD8F0D1F7DD}">
      <dgm:prSet/>
      <dgm:spPr/>
      <dgm:t>
        <a:bodyPr/>
        <a:lstStyle/>
        <a:p>
          <a:pPr algn="ctr"/>
          <a:endParaRPr lang="it-IT"/>
        </a:p>
      </dgm:t>
    </dgm:pt>
    <dgm:pt modelId="{936D684A-07F7-4D53-AA73-B4411FAD3579}" type="sibTrans" cxnId="{8CA82189-AEB9-4774-B5C0-AAD8F0D1F7DD}">
      <dgm:prSet/>
      <dgm:spPr/>
      <dgm:t>
        <a:bodyPr/>
        <a:lstStyle/>
        <a:p>
          <a:pPr algn="ctr"/>
          <a:endParaRPr lang="it-IT"/>
        </a:p>
      </dgm:t>
    </dgm:pt>
    <dgm:pt modelId="{D9F28681-049C-4966-AAE3-51260FBBE265}">
      <dgm:prSet phldrT="[Testo]"/>
      <dgm:spPr/>
      <dgm:t>
        <a:bodyPr/>
        <a:lstStyle/>
        <a:p>
          <a:pPr algn="ctr"/>
          <a:r>
            <a:rPr lang="it-IT" dirty="0"/>
            <a:t>Personale amministrativo</a:t>
          </a:r>
        </a:p>
      </dgm:t>
    </dgm:pt>
    <dgm:pt modelId="{287530A5-313B-4103-9BC3-C59DB605A357}" type="parTrans" cxnId="{43A0E762-74F8-4A56-96E6-810DCEC5E9A6}">
      <dgm:prSet/>
      <dgm:spPr/>
      <dgm:t>
        <a:bodyPr/>
        <a:lstStyle/>
        <a:p>
          <a:pPr algn="ctr"/>
          <a:endParaRPr lang="it-IT"/>
        </a:p>
      </dgm:t>
    </dgm:pt>
    <dgm:pt modelId="{F2C54BA8-CBF5-4A5F-9A7A-C6C4F3C6EBAB}" type="sibTrans" cxnId="{43A0E762-74F8-4A56-96E6-810DCEC5E9A6}">
      <dgm:prSet/>
      <dgm:spPr/>
      <dgm:t>
        <a:bodyPr/>
        <a:lstStyle/>
        <a:p>
          <a:pPr algn="ctr"/>
          <a:endParaRPr lang="it-IT"/>
        </a:p>
      </dgm:t>
    </dgm:pt>
    <dgm:pt modelId="{EFDF8A6B-928B-4B7A-AC64-616A9E0A7497}" type="pres">
      <dgm:prSet presAssocID="{B28253D3-140C-4391-A686-BEEE5F8AA4F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0E8D3258-3321-41E4-A090-3C82F9DC3681}" type="pres">
      <dgm:prSet presAssocID="{69278503-8BCA-473D-9CF2-9A0A60A61BB3}" presName="hierRoot1" presStyleCnt="0">
        <dgm:presLayoutVars>
          <dgm:hierBranch val="init"/>
        </dgm:presLayoutVars>
      </dgm:prSet>
      <dgm:spPr/>
    </dgm:pt>
    <dgm:pt modelId="{5DF30651-46AD-434B-817A-8AE7D169A0CD}" type="pres">
      <dgm:prSet presAssocID="{69278503-8BCA-473D-9CF2-9A0A60A61BB3}" presName="rootComposite1" presStyleCnt="0"/>
      <dgm:spPr/>
    </dgm:pt>
    <dgm:pt modelId="{6291F077-DB21-45B8-ADB6-7D64DA35F338}" type="pres">
      <dgm:prSet presAssocID="{69278503-8BCA-473D-9CF2-9A0A60A61BB3}" presName="rootText1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4928457-FF13-430E-82B1-2EBE74D12CE3}" type="pres">
      <dgm:prSet presAssocID="{69278503-8BCA-473D-9CF2-9A0A60A61BB3}" presName="rootConnector1" presStyleLbl="node1" presStyleIdx="0" presStyleCnt="0"/>
      <dgm:spPr/>
      <dgm:t>
        <a:bodyPr/>
        <a:lstStyle/>
        <a:p>
          <a:endParaRPr lang="it-IT"/>
        </a:p>
      </dgm:t>
    </dgm:pt>
    <dgm:pt modelId="{941F56F9-3247-422E-BDA6-C9ECF79DA6C7}" type="pres">
      <dgm:prSet presAssocID="{69278503-8BCA-473D-9CF2-9A0A60A61BB3}" presName="hierChild2" presStyleCnt="0"/>
      <dgm:spPr/>
    </dgm:pt>
    <dgm:pt modelId="{40E5CDB1-905E-4C95-A35C-7EAA1D49050E}" type="pres">
      <dgm:prSet presAssocID="{3098BC6D-49C8-44DA-AB09-EBCB86E5F3DF}" presName="Name37" presStyleLbl="parChTrans1D2" presStyleIdx="0" presStyleCnt="6"/>
      <dgm:spPr/>
      <dgm:t>
        <a:bodyPr/>
        <a:lstStyle/>
        <a:p>
          <a:endParaRPr lang="it-IT"/>
        </a:p>
      </dgm:t>
    </dgm:pt>
    <dgm:pt modelId="{E17A4501-8823-43FA-B526-24671293BF73}" type="pres">
      <dgm:prSet presAssocID="{2649A148-721C-4A17-96A1-9BE75E758DE0}" presName="hierRoot2" presStyleCnt="0">
        <dgm:presLayoutVars>
          <dgm:hierBranch val="init"/>
        </dgm:presLayoutVars>
      </dgm:prSet>
      <dgm:spPr/>
    </dgm:pt>
    <dgm:pt modelId="{EB4EDD30-A2A7-494E-90EF-DF9F525918BF}" type="pres">
      <dgm:prSet presAssocID="{2649A148-721C-4A17-96A1-9BE75E758DE0}" presName="rootComposite" presStyleCnt="0"/>
      <dgm:spPr/>
    </dgm:pt>
    <dgm:pt modelId="{08A6715B-F782-4A67-A339-4E190C722364}" type="pres">
      <dgm:prSet presAssocID="{2649A148-721C-4A17-96A1-9BE75E758DE0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2DF2C5A-0650-4EC9-B444-79549B6D4B3B}" type="pres">
      <dgm:prSet presAssocID="{2649A148-721C-4A17-96A1-9BE75E758DE0}" presName="rootConnector" presStyleLbl="node2" presStyleIdx="0" presStyleCnt="4"/>
      <dgm:spPr/>
      <dgm:t>
        <a:bodyPr/>
        <a:lstStyle/>
        <a:p>
          <a:endParaRPr lang="it-IT"/>
        </a:p>
      </dgm:t>
    </dgm:pt>
    <dgm:pt modelId="{0CC976C7-CAFC-4D47-9F19-AD561CDD4757}" type="pres">
      <dgm:prSet presAssocID="{2649A148-721C-4A17-96A1-9BE75E758DE0}" presName="hierChild4" presStyleCnt="0"/>
      <dgm:spPr/>
    </dgm:pt>
    <dgm:pt modelId="{68A5A7B0-BDD4-404B-97D3-815C8E2EE25F}" type="pres">
      <dgm:prSet presAssocID="{2649A148-721C-4A17-96A1-9BE75E758DE0}" presName="hierChild5" presStyleCnt="0"/>
      <dgm:spPr/>
    </dgm:pt>
    <dgm:pt modelId="{B00DA4D9-665D-4D0E-8137-FA3D685725FA}" type="pres">
      <dgm:prSet presAssocID="{5FD35EC1-193B-4A8A-8615-D72503960330}" presName="Name37" presStyleLbl="parChTrans1D2" presStyleIdx="1" presStyleCnt="6"/>
      <dgm:spPr/>
      <dgm:t>
        <a:bodyPr/>
        <a:lstStyle/>
        <a:p>
          <a:endParaRPr lang="it-IT"/>
        </a:p>
      </dgm:t>
    </dgm:pt>
    <dgm:pt modelId="{3CEBBEFE-6B25-4E8B-A7B5-F32842275457}" type="pres">
      <dgm:prSet presAssocID="{03F1CCB7-D1BB-4627-A7C9-174736FD67C3}" presName="hierRoot2" presStyleCnt="0">
        <dgm:presLayoutVars>
          <dgm:hierBranch val="init"/>
        </dgm:presLayoutVars>
      </dgm:prSet>
      <dgm:spPr/>
    </dgm:pt>
    <dgm:pt modelId="{3A5706DF-61E5-4C29-B45C-CDBE20C703D8}" type="pres">
      <dgm:prSet presAssocID="{03F1CCB7-D1BB-4627-A7C9-174736FD67C3}" presName="rootComposite" presStyleCnt="0"/>
      <dgm:spPr/>
    </dgm:pt>
    <dgm:pt modelId="{D8035DA8-4929-446A-BB56-B5BD7DF60C0F}" type="pres">
      <dgm:prSet presAssocID="{03F1CCB7-D1BB-4627-A7C9-174736FD67C3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5CC6B25-6E35-48E1-BB01-FF7BB2D6CF39}" type="pres">
      <dgm:prSet presAssocID="{03F1CCB7-D1BB-4627-A7C9-174736FD67C3}" presName="rootConnector" presStyleLbl="node2" presStyleIdx="1" presStyleCnt="4"/>
      <dgm:spPr/>
      <dgm:t>
        <a:bodyPr/>
        <a:lstStyle/>
        <a:p>
          <a:endParaRPr lang="it-IT"/>
        </a:p>
      </dgm:t>
    </dgm:pt>
    <dgm:pt modelId="{92F57A0C-1B3F-4648-AA1F-631AEE7EAA9F}" type="pres">
      <dgm:prSet presAssocID="{03F1CCB7-D1BB-4627-A7C9-174736FD67C3}" presName="hierChild4" presStyleCnt="0"/>
      <dgm:spPr/>
    </dgm:pt>
    <dgm:pt modelId="{6DDC61A5-7C51-4348-9777-AA22D0535E95}" type="pres">
      <dgm:prSet presAssocID="{03F1CCB7-D1BB-4627-A7C9-174736FD67C3}" presName="hierChild5" presStyleCnt="0"/>
      <dgm:spPr/>
    </dgm:pt>
    <dgm:pt modelId="{910A17EC-FF9E-43F9-907F-13E6F4ED3A8A}" type="pres">
      <dgm:prSet presAssocID="{1874B099-B498-40C5-A90A-D7FC4847B74C}" presName="Name37" presStyleLbl="parChTrans1D2" presStyleIdx="2" presStyleCnt="6"/>
      <dgm:spPr/>
      <dgm:t>
        <a:bodyPr/>
        <a:lstStyle/>
        <a:p>
          <a:endParaRPr lang="it-IT"/>
        </a:p>
      </dgm:t>
    </dgm:pt>
    <dgm:pt modelId="{61D81FDA-2F11-4CC2-911F-89A4511D8517}" type="pres">
      <dgm:prSet presAssocID="{98A28C79-F0EB-41FA-9289-00CD4AD2325C}" presName="hierRoot2" presStyleCnt="0">
        <dgm:presLayoutVars>
          <dgm:hierBranch val="init"/>
        </dgm:presLayoutVars>
      </dgm:prSet>
      <dgm:spPr/>
    </dgm:pt>
    <dgm:pt modelId="{C465E62E-74D6-4708-809A-BC64ADE0FFC3}" type="pres">
      <dgm:prSet presAssocID="{98A28C79-F0EB-41FA-9289-00CD4AD2325C}" presName="rootComposite" presStyleCnt="0"/>
      <dgm:spPr/>
    </dgm:pt>
    <dgm:pt modelId="{AC2BACF9-FA9E-444E-8B32-57E77C8CC9BC}" type="pres">
      <dgm:prSet presAssocID="{98A28C79-F0EB-41FA-9289-00CD4AD2325C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D3EBFEF-9C29-408B-90CA-03BF93B0AD76}" type="pres">
      <dgm:prSet presAssocID="{98A28C79-F0EB-41FA-9289-00CD4AD2325C}" presName="rootConnector" presStyleLbl="node2" presStyleIdx="2" presStyleCnt="4"/>
      <dgm:spPr/>
      <dgm:t>
        <a:bodyPr/>
        <a:lstStyle/>
        <a:p>
          <a:endParaRPr lang="it-IT"/>
        </a:p>
      </dgm:t>
    </dgm:pt>
    <dgm:pt modelId="{97047371-5E68-4642-B5DA-276291383A83}" type="pres">
      <dgm:prSet presAssocID="{98A28C79-F0EB-41FA-9289-00CD4AD2325C}" presName="hierChild4" presStyleCnt="0"/>
      <dgm:spPr/>
    </dgm:pt>
    <dgm:pt modelId="{A295443C-1B5E-4DCE-A782-21D250DAB8B8}" type="pres">
      <dgm:prSet presAssocID="{98A28C79-F0EB-41FA-9289-00CD4AD2325C}" presName="hierChild5" presStyleCnt="0"/>
      <dgm:spPr/>
    </dgm:pt>
    <dgm:pt modelId="{84D965F0-2FD3-43E7-BC21-B82FFF575781}" type="pres">
      <dgm:prSet presAssocID="{F5928D10-1D7A-4599-A7EA-4ED60205DD54}" presName="Name37" presStyleLbl="parChTrans1D2" presStyleIdx="3" presStyleCnt="6"/>
      <dgm:spPr/>
      <dgm:t>
        <a:bodyPr/>
        <a:lstStyle/>
        <a:p>
          <a:endParaRPr lang="it-IT"/>
        </a:p>
      </dgm:t>
    </dgm:pt>
    <dgm:pt modelId="{A2C8CB75-13DD-408E-8216-AB43BFA0B191}" type="pres">
      <dgm:prSet presAssocID="{BBD4CDE9-3234-41B5-8A54-E6B773F9091F}" presName="hierRoot2" presStyleCnt="0">
        <dgm:presLayoutVars>
          <dgm:hierBranch val="init"/>
        </dgm:presLayoutVars>
      </dgm:prSet>
      <dgm:spPr/>
    </dgm:pt>
    <dgm:pt modelId="{8A2E73CA-7DB1-47A3-B4DF-4A6A80E2DB7F}" type="pres">
      <dgm:prSet presAssocID="{BBD4CDE9-3234-41B5-8A54-E6B773F9091F}" presName="rootComposite" presStyleCnt="0"/>
      <dgm:spPr/>
    </dgm:pt>
    <dgm:pt modelId="{DCD0FBBC-856B-48B3-B693-541CF8417593}" type="pres">
      <dgm:prSet presAssocID="{BBD4CDE9-3234-41B5-8A54-E6B773F9091F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8DFB4E4-3066-4474-83C5-23EDC01F413B}" type="pres">
      <dgm:prSet presAssocID="{BBD4CDE9-3234-41B5-8A54-E6B773F9091F}" presName="rootConnector" presStyleLbl="node2" presStyleIdx="3" presStyleCnt="4"/>
      <dgm:spPr/>
      <dgm:t>
        <a:bodyPr/>
        <a:lstStyle/>
        <a:p>
          <a:endParaRPr lang="it-IT"/>
        </a:p>
      </dgm:t>
    </dgm:pt>
    <dgm:pt modelId="{8562D568-F37D-4012-86A5-EA4817A7C8E6}" type="pres">
      <dgm:prSet presAssocID="{BBD4CDE9-3234-41B5-8A54-E6B773F9091F}" presName="hierChild4" presStyleCnt="0"/>
      <dgm:spPr/>
    </dgm:pt>
    <dgm:pt modelId="{487B3841-8C02-4EDC-809D-C9E696100097}" type="pres">
      <dgm:prSet presAssocID="{BBD4CDE9-3234-41B5-8A54-E6B773F9091F}" presName="hierChild5" presStyleCnt="0"/>
      <dgm:spPr/>
    </dgm:pt>
    <dgm:pt modelId="{6DA16945-3EB2-465C-933C-BFA77F6A8629}" type="pres">
      <dgm:prSet presAssocID="{69278503-8BCA-473D-9CF2-9A0A60A61BB3}" presName="hierChild3" presStyleCnt="0"/>
      <dgm:spPr/>
    </dgm:pt>
    <dgm:pt modelId="{E47EF9F4-F787-4658-AAAB-735A9CAFBE85}" type="pres">
      <dgm:prSet presAssocID="{11A109AF-C360-48B5-B2EC-A4095C3408D3}" presName="Name111" presStyleLbl="parChTrans1D2" presStyleIdx="4" presStyleCnt="6"/>
      <dgm:spPr/>
      <dgm:t>
        <a:bodyPr/>
        <a:lstStyle/>
        <a:p>
          <a:endParaRPr lang="it-IT"/>
        </a:p>
      </dgm:t>
    </dgm:pt>
    <dgm:pt modelId="{21DF2023-DB6E-4D3D-AA3D-7F663454A445}" type="pres">
      <dgm:prSet presAssocID="{41092D96-7191-446A-862D-065942ED4358}" presName="hierRoot3" presStyleCnt="0">
        <dgm:presLayoutVars>
          <dgm:hierBranch val="init"/>
        </dgm:presLayoutVars>
      </dgm:prSet>
      <dgm:spPr/>
    </dgm:pt>
    <dgm:pt modelId="{2E90DD2F-DA6E-4092-A94B-FFC7E800824E}" type="pres">
      <dgm:prSet presAssocID="{41092D96-7191-446A-862D-065942ED4358}" presName="rootComposite3" presStyleCnt="0"/>
      <dgm:spPr/>
    </dgm:pt>
    <dgm:pt modelId="{C38E5074-13A4-4844-BB10-1A1112044367}" type="pres">
      <dgm:prSet presAssocID="{41092D96-7191-446A-862D-065942ED435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6FB9DE5-5E6C-499C-B6CC-441130FB6C46}" type="pres">
      <dgm:prSet presAssocID="{41092D96-7191-446A-862D-065942ED4358}" presName="rootConnector3" presStyleLbl="asst1" presStyleIdx="0" presStyleCnt="2"/>
      <dgm:spPr/>
      <dgm:t>
        <a:bodyPr/>
        <a:lstStyle/>
        <a:p>
          <a:endParaRPr lang="it-IT"/>
        </a:p>
      </dgm:t>
    </dgm:pt>
    <dgm:pt modelId="{222AB1C3-0D3D-4A29-ACAA-D267176EC5C6}" type="pres">
      <dgm:prSet presAssocID="{41092D96-7191-446A-862D-065942ED4358}" presName="hierChild6" presStyleCnt="0"/>
      <dgm:spPr/>
    </dgm:pt>
    <dgm:pt modelId="{0E461E0E-FA47-46FD-AF04-51F14A16C070}" type="pres">
      <dgm:prSet presAssocID="{41092D96-7191-446A-862D-065942ED4358}" presName="hierChild7" presStyleCnt="0"/>
      <dgm:spPr/>
    </dgm:pt>
    <dgm:pt modelId="{9B1EF3B9-B61B-4BA6-BCAE-7A6E70341E7F}" type="pres">
      <dgm:prSet presAssocID="{75D44396-61F7-4245-9D23-02085FB935E6}" presName="Name111" presStyleLbl="parChTrans1D2" presStyleIdx="5" presStyleCnt="6"/>
      <dgm:spPr/>
      <dgm:t>
        <a:bodyPr/>
        <a:lstStyle/>
        <a:p>
          <a:endParaRPr lang="it-IT"/>
        </a:p>
      </dgm:t>
    </dgm:pt>
    <dgm:pt modelId="{89F22AB2-A26A-4071-9274-DE8D06EBFEBD}" type="pres">
      <dgm:prSet presAssocID="{88937D0A-43BD-4F5E-B13E-B8D9CF2D0619}" presName="hierRoot3" presStyleCnt="0">
        <dgm:presLayoutVars>
          <dgm:hierBranch val="init"/>
        </dgm:presLayoutVars>
      </dgm:prSet>
      <dgm:spPr/>
    </dgm:pt>
    <dgm:pt modelId="{2EAB0C60-73A9-46E1-B1A9-4CB6E631747E}" type="pres">
      <dgm:prSet presAssocID="{88937D0A-43BD-4F5E-B13E-B8D9CF2D0619}" presName="rootComposite3" presStyleCnt="0"/>
      <dgm:spPr/>
    </dgm:pt>
    <dgm:pt modelId="{CF38CF14-A58C-4142-B35B-928C079EAB58}" type="pres">
      <dgm:prSet presAssocID="{88937D0A-43BD-4F5E-B13E-B8D9CF2D0619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186A49F-E248-46F1-A620-BD8B45436837}" type="pres">
      <dgm:prSet presAssocID="{88937D0A-43BD-4F5E-B13E-B8D9CF2D0619}" presName="rootConnector3" presStyleLbl="asst1" presStyleIdx="1" presStyleCnt="2"/>
      <dgm:spPr/>
      <dgm:t>
        <a:bodyPr/>
        <a:lstStyle/>
        <a:p>
          <a:endParaRPr lang="it-IT"/>
        </a:p>
      </dgm:t>
    </dgm:pt>
    <dgm:pt modelId="{D2112460-E8D9-453B-8E7B-D001D32D190A}" type="pres">
      <dgm:prSet presAssocID="{88937D0A-43BD-4F5E-B13E-B8D9CF2D0619}" presName="hierChild6" presStyleCnt="0"/>
      <dgm:spPr/>
    </dgm:pt>
    <dgm:pt modelId="{45DEBE89-74F5-47DD-B323-23A377F7F5D0}" type="pres">
      <dgm:prSet presAssocID="{88937D0A-43BD-4F5E-B13E-B8D9CF2D0619}" presName="hierChild7" presStyleCnt="0"/>
      <dgm:spPr/>
    </dgm:pt>
    <dgm:pt modelId="{0F5DE2D4-1A8E-4630-8169-93358FD3CC10}" type="pres">
      <dgm:prSet presAssocID="{D608C35E-27A1-4770-AEB9-092056562C0D}" presName="hierRoot1" presStyleCnt="0">
        <dgm:presLayoutVars>
          <dgm:hierBranch val="init"/>
        </dgm:presLayoutVars>
      </dgm:prSet>
      <dgm:spPr/>
    </dgm:pt>
    <dgm:pt modelId="{3DA1E11C-366D-4773-A4F3-2A5716DBFABF}" type="pres">
      <dgm:prSet presAssocID="{D608C35E-27A1-4770-AEB9-092056562C0D}" presName="rootComposite1" presStyleCnt="0"/>
      <dgm:spPr/>
    </dgm:pt>
    <dgm:pt modelId="{ED3F017F-9BD9-4B95-A681-4FFEDA4B5B4B}" type="pres">
      <dgm:prSet presAssocID="{D608C35E-27A1-4770-AEB9-092056562C0D}" presName="rootText1" presStyleLbl="node0" presStyleIdx="1" presStyleCnt="3" custLinFactY="42000" custLinFactNeighborX="64464" custLinFactNeighborY="10000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521974B-A417-4424-991C-7DAB107C9567}" type="pres">
      <dgm:prSet presAssocID="{D608C35E-27A1-4770-AEB9-092056562C0D}" presName="rootConnector1" presStyleLbl="node1" presStyleIdx="0" presStyleCnt="0"/>
      <dgm:spPr/>
      <dgm:t>
        <a:bodyPr/>
        <a:lstStyle/>
        <a:p>
          <a:endParaRPr lang="it-IT"/>
        </a:p>
      </dgm:t>
    </dgm:pt>
    <dgm:pt modelId="{48D12704-806B-411A-91B4-1F5CA5CAB380}" type="pres">
      <dgm:prSet presAssocID="{D608C35E-27A1-4770-AEB9-092056562C0D}" presName="hierChild2" presStyleCnt="0"/>
      <dgm:spPr/>
    </dgm:pt>
    <dgm:pt modelId="{11BD1F0D-BE0C-4204-8AFD-823CEF667808}" type="pres">
      <dgm:prSet presAssocID="{D608C35E-27A1-4770-AEB9-092056562C0D}" presName="hierChild3" presStyleCnt="0"/>
      <dgm:spPr/>
    </dgm:pt>
    <dgm:pt modelId="{8921A52E-3304-4B20-B829-1A81E79B0FE3}" type="pres">
      <dgm:prSet presAssocID="{D9F28681-049C-4966-AAE3-51260FBBE265}" presName="hierRoot1" presStyleCnt="0">
        <dgm:presLayoutVars>
          <dgm:hierBranch val="init"/>
        </dgm:presLayoutVars>
      </dgm:prSet>
      <dgm:spPr/>
    </dgm:pt>
    <dgm:pt modelId="{2E3F9A1A-5F6E-4B5E-9350-CC0E0A06BE58}" type="pres">
      <dgm:prSet presAssocID="{D9F28681-049C-4966-AAE3-51260FBBE265}" presName="rootComposite1" presStyleCnt="0"/>
      <dgm:spPr/>
    </dgm:pt>
    <dgm:pt modelId="{7BFADA91-F324-4D54-AB51-C42D3DAE7227}" type="pres">
      <dgm:prSet presAssocID="{D9F28681-049C-4966-AAE3-51260FBBE265}" presName="rootText1" presStyleLbl="node0" presStyleIdx="2" presStyleCnt="3" custLinFactX="-200000" custLinFactY="42000" custLinFactNeighborX="-239918" custLinFactNeighborY="10000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FDA7B19-18CC-41D4-A3D2-4DDA7C575B0A}" type="pres">
      <dgm:prSet presAssocID="{D9F28681-049C-4966-AAE3-51260FBBE265}" presName="rootConnector1" presStyleLbl="node1" presStyleIdx="0" presStyleCnt="0"/>
      <dgm:spPr/>
      <dgm:t>
        <a:bodyPr/>
        <a:lstStyle/>
        <a:p>
          <a:endParaRPr lang="it-IT"/>
        </a:p>
      </dgm:t>
    </dgm:pt>
    <dgm:pt modelId="{D2A75C53-B22F-483C-BAC5-7F0FE8DB900A}" type="pres">
      <dgm:prSet presAssocID="{D9F28681-049C-4966-AAE3-51260FBBE265}" presName="hierChild2" presStyleCnt="0"/>
      <dgm:spPr/>
    </dgm:pt>
    <dgm:pt modelId="{3C26D288-7EBF-4F67-8033-42E026A56A75}" type="pres">
      <dgm:prSet presAssocID="{D9F28681-049C-4966-AAE3-51260FBBE265}" presName="hierChild3" presStyleCnt="0"/>
      <dgm:spPr/>
    </dgm:pt>
  </dgm:ptLst>
  <dgm:cxnLst>
    <dgm:cxn modelId="{9BE096A3-29B6-486F-BF19-CC564BC78FCA}" type="presOf" srcId="{88937D0A-43BD-4F5E-B13E-B8D9CF2D0619}" destId="{CF38CF14-A58C-4142-B35B-928C079EAB58}" srcOrd="0" destOrd="0" presId="urn:microsoft.com/office/officeart/2005/8/layout/orgChart1"/>
    <dgm:cxn modelId="{61301C57-C86A-4329-8E81-854CAE40E4E4}" type="presOf" srcId="{75D44396-61F7-4245-9D23-02085FB935E6}" destId="{9B1EF3B9-B61B-4BA6-BCAE-7A6E70341E7F}" srcOrd="0" destOrd="0" presId="urn:microsoft.com/office/officeart/2005/8/layout/orgChart1"/>
    <dgm:cxn modelId="{A353482C-1A5C-4CE7-917E-06CA275FE7E5}" type="presOf" srcId="{B28253D3-140C-4391-A686-BEEE5F8AA4F2}" destId="{EFDF8A6B-928B-4B7A-AC64-616A9E0A7497}" srcOrd="0" destOrd="0" presId="urn:microsoft.com/office/officeart/2005/8/layout/orgChart1"/>
    <dgm:cxn modelId="{348F41B6-2CEB-45E2-85EB-BC31B3C9CBA8}" type="presOf" srcId="{D608C35E-27A1-4770-AEB9-092056562C0D}" destId="{2521974B-A417-4424-991C-7DAB107C9567}" srcOrd="1" destOrd="0" presId="urn:microsoft.com/office/officeart/2005/8/layout/orgChart1"/>
    <dgm:cxn modelId="{DC2A7DEA-7492-48C9-A65C-FF34DB0D3CD0}" srcId="{B28253D3-140C-4391-A686-BEEE5F8AA4F2}" destId="{69278503-8BCA-473D-9CF2-9A0A60A61BB3}" srcOrd="0" destOrd="0" parTransId="{A723FA0B-7CC0-48F0-9F1C-FAB16431CC97}" sibTransId="{AC5C7FBD-05AD-4E6F-BCDA-F4C39871968F}"/>
    <dgm:cxn modelId="{9F621B38-D8CF-4CAE-B8D5-E5A8908E8EA0}" type="presOf" srcId="{41092D96-7191-446A-862D-065942ED4358}" destId="{C38E5074-13A4-4844-BB10-1A1112044367}" srcOrd="0" destOrd="0" presId="urn:microsoft.com/office/officeart/2005/8/layout/orgChart1"/>
    <dgm:cxn modelId="{28CCE0AF-4BDA-4F21-9820-F33FB6060B7B}" type="presOf" srcId="{2649A148-721C-4A17-96A1-9BE75E758DE0}" destId="{C2DF2C5A-0650-4EC9-B444-79549B6D4B3B}" srcOrd="1" destOrd="0" presId="urn:microsoft.com/office/officeart/2005/8/layout/orgChart1"/>
    <dgm:cxn modelId="{02BD1948-123A-4DE7-877E-57E39FF1D7FF}" type="presOf" srcId="{2649A148-721C-4A17-96A1-9BE75E758DE0}" destId="{08A6715B-F782-4A67-A339-4E190C722364}" srcOrd="0" destOrd="0" presId="urn:microsoft.com/office/officeart/2005/8/layout/orgChart1"/>
    <dgm:cxn modelId="{DCECDB71-F03C-40F8-80A8-600CE4338096}" type="presOf" srcId="{98A28C79-F0EB-41FA-9289-00CD4AD2325C}" destId="{AC2BACF9-FA9E-444E-8B32-57E77C8CC9BC}" srcOrd="0" destOrd="0" presId="urn:microsoft.com/office/officeart/2005/8/layout/orgChart1"/>
    <dgm:cxn modelId="{4048C901-DA88-4867-9DDE-54426C780F72}" type="presOf" srcId="{D9F28681-049C-4966-AAE3-51260FBBE265}" destId="{7BFADA91-F324-4D54-AB51-C42D3DAE7227}" srcOrd="0" destOrd="0" presId="urn:microsoft.com/office/officeart/2005/8/layout/orgChart1"/>
    <dgm:cxn modelId="{7F815D58-CAFB-49F8-B1D5-F6512F78C08C}" type="presOf" srcId="{F5928D10-1D7A-4599-A7EA-4ED60205DD54}" destId="{84D965F0-2FD3-43E7-BC21-B82FFF575781}" srcOrd="0" destOrd="0" presId="urn:microsoft.com/office/officeart/2005/8/layout/orgChart1"/>
    <dgm:cxn modelId="{18A6B0AE-E7F5-49A7-B52A-4D0593BA8078}" srcId="{69278503-8BCA-473D-9CF2-9A0A60A61BB3}" destId="{98A28C79-F0EB-41FA-9289-00CD4AD2325C}" srcOrd="3" destOrd="0" parTransId="{1874B099-B498-40C5-A90A-D7FC4847B74C}" sibTransId="{747D33D9-A951-4A60-ACBF-58A327E61564}"/>
    <dgm:cxn modelId="{4E76D015-D599-40BF-8F75-D127ACB03AF1}" type="presOf" srcId="{69278503-8BCA-473D-9CF2-9A0A60A61BB3}" destId="{6291F077-DB21-45B8-ADB6-7D64DA35F338}" srcOrd="0" destOrd="0" presId="urn:microsoft.com/office/officeart/2005/8/layout/orgChart1"/>
    <dgm:cxn modelId="{75A5B4FB-531B-4867-BCEE-CBF7895AFE6B}" srcId="{69278503-8BCA-473D-9CF2-9A0A60A61BB3}" destId="{88937D0A-43BD-4F5E-B13E-B8D9CF2D0619}" srcOrd="5" destOrd="0" parTransId="{75D44396-61F7-4245-9D23-02085FB935E6}" sibTransId="{381B4937-7432-4865-B1C7-A75373E94391}"/>
    <dgm:cxn modelId="{61495AAC-59A2-4944-8833-E5B83C7FFA19}" type="presOf" srcId="{3098BC6D-49C8-44DA-AB09-EBCB86E5F3DF}" destId="{40E5CDB1-905E-4C95-A35C-7EAA1D49050E}" srcOrd="0" destOrd="0" presId="urn:microsoft.com/office/officeart/2005/8/layout/orgChart1"/>
    <dgm:cxn modelId="{6B049925-0C73-4F66-BA9A-5D0D472860E8}" type="presOf" srcId="{98A28C79-F0EB-41FA-9289-00CD4AD2325C}" destId="{FD3EBFEF-9C29-408B-90CA-03BF93B0AD76}" srcOrd="1" destOrd="0" presId="urn:microsoft.com/office/officeart/2005/8/layout/orgChart1"/>
    <dgm:cxn modelId="{41BF545F-1A55-4FED-8EF4-4AB6CCE49F92}" type="presOf" srcId="{5FD35EC1-193B-4A8A-8615-D72503960330}" destId="{B00DA4D9-665D-4D0E-8137-FA3D685725FA}" srcOrd="0" destOrd="0" presId="urn:microsoft.com/office/officeart/2005/8/layout/orgChart1"/>
    <dgm:cxn modelId="{8EBAAA62-C852-416B-88AC-9FE1BDC7B1CA}" type="presOf" srcId="{11A109AF-C360-48B5-B2EC-A4095C3408D3}" destId="{E47EF9F4-F787-4658-AAAB-735A9CAFBE85}" srcOrd="0" destOrd="0" presId="urn:microsoft.com/office/officeart/2005/8/layout/orgChart1"/>
    <dgm:cxn modelId="{8CA82189-AEB9-4774-B5C0-AAD8F0D1F7DD}" srcId="{B28253D3-140C-4391-A686-BEEE5F8AA4F2}" destId="{D608C35E-27A1-4770-AEB9-092056562C0D}" srcOrd="1" destOrd="0" parTransId="{0C4329C8-34B6-498B-8B34-735D22BADD91}" sibTransId="{936D684A-07F7-4D53-AA73-B4411FAD3579}"/>
    <dgm:cxn modelId="{5446C5AD-3598-4781-B6AF-0E797DF37ED4}" type="presOf" srcId="{D608C35E-27A1-4770-AEB9-092056562C0D}" destId="{ED3F017F-9BD9-4B95-A681-4FFEDA4B5B4B}" srcOrd="0" destOrd="0" presId="urn:microsoft.com/office/officeart/2005/8/layout/orgChart1"/>
    <dgm:cxn modelId="{2227B968-68BD-4920-B7D7-610A9D7F7779}" type="presOf" srcId="{03F1CCB7-D1BB-4627-A7C9-174736FD67C3}" destId="{D8035DA8-4929-446A-BB56-B5BD7DF60C0F}" srcOrd="0" destOrd="0" presId="urn:microsoft.com/office/officeart/2005/8/layout/orgChart1"/>
    <dgm:cxn modelId="{5F909930-CA43-478C-94ED-3FB6361358D4}" srcId="{69278503-8BCA-473D-9CF2-9A0A60A61BB3}" destId="{03F1CCB7-D1BB-4627-A7C9-174736FD67C3}" srcOrd="2" destOrd="0" parTransId="{5FD35EC1-193B-4A8A-8615-D72503960330}" sibTransId="{00999776-743B-46E9-A5CA-CE78FB01C072}"/>
    <dgm:cxn modelId="{B18F9126-2E54-4DB8-B991-5C683157817F}" type="presOf" srcId="{88937D0A-43BD-4F5E-B13E-B8D9CF2D0619}" destId="{A186A49F-E248-46F1-A620-BD8B45436837}" srcOrd="1" destOrd="0" presId="urn:microsoft.com/office/officeart/2005/8/layout/orgChart1"/>
    <dgm:cxn modelId="{9C216B97-7905-4771-A026-656250AB8EA7}" type="presOf" srcId="{03F1CCB7-D1BB-4627-A7C9-174736FD67C3}" destId="{75CC6B25-6E35-48E1-BB01-FF7BB2D6CF39}" srcOrd="1" destOrd="0" presId="urn:microsoft.com/office/officeart/2005/8/layout/orgChart1"/>
    <dgm:cxn modelId="{C2C43CDE-D727-4EEA-92D9-49DBBEA96432}" type="presOf" srcId="{BBD4CDE9-3234-41B5-8A54-E6B773F9091F}" destId="{48DFB4E4-3066-4474-83C5-23EDC01F413B}" srcOrd="1" destOrd="0" presId="urn:microsoft.com/office/officeart/2005/8/layout/orgChart1"/>
    <dgm:cxn modelId="{53F59F73-CBEA-4D2E-8355-AD5E4375543F}" type="presOf" srcId="{D9F28681-049C-4966-AAE3-51260FBBE265}" destId="{3FDA7B19-18CC-41D4-A3D2-4DDA7C575B0A}" srcOrd="1" destOrd="0" presId="urn:microsoft.com/office/officeart/2005/8/layout/orgChart1"/>
    <dgm:cxn modelId="{C505FA16-509E-442A-9BBB-45BF9D6EC37C}" type="presOf" srcId="{BBD4CDE9-3234-41B5-8A54-E6B773F9091F}" destId="{DCD0FBBC-856B-48B3-B693-541CF8417593}" srcOrd="0" destOrd="0" presId="urn:microsoft.com/office/officeart/2005/8/layout/orgChart1"/>
    <dgm:cxn modelId="{95D3D601-4F0C-49B1-8615-C09B00BCADB4}" type="presOf" srcId="{1874B099-B498-40C5-A90A-D7FC4847B74C}" destId="{910A17EC-FF9E-43F9-907F-13E6F4ED3A8A}" srcOrd="0" destOrd="0" presId="urn:microsoft.com/office/officeart/2005/8/layout/orgChart1"/>
    <dgm:cxn modelId="{C2F25BB8-CEC3-4B98-9B75-590B7408958A}" srcId="{69278503-8BCA-473D-9CF2-9A0A60A61BB3}" destId="{41092D96-7191-446A-862D-065942ED4358}" srcOrd="0" destOrd="0" parTransId="{11A109AF-C360-48B5-B2EC-A4095C3408D3}" sibTransId="{CFD9E2CA-4C03-44C1-8D43-CC7AB9BE52F3}"/>
    <dgm:cxn modelId="{43A0E762-74F8-4A56-96E6-810DCEC5E9A6}" srcId="{B28253D3-140C-4391-A686-BEEE5F8AA4F2}" destId="{D9F28681-049C-4966-AAE3-51260FBBE265}" srcOrd="2" destOrd="0" parTransId="{287530A5-313B-4103-9BC3-C59DB605A357}" sibTransId="{F2C54BA8-CBF5-4A5F-9A7A-C6C4F3C6EBAB}"/>
    <dgm:cxn modelId="{40C4324B-D4C0-4290-8E39-E8FEC145E338}" srcId="{69278503-8BCA-473D-9CF2-9A0A60A61BB3}" destId="{2649A148-721C-4A17-96A1-9BE75E758DE0}" srcOrd="1" destOrd="0" parTransId="{3098BC6D-49C8-44DA-AB09-EBCB86E5F3DF}" sibTransId="{0496DEC8-29C1-4BF0-9625-2DA6F2F89D8D}"/>
    <dgm:cxn modelId="{B6752E10-67A9-4941-935E-305276E5186E}" type="presOf" srcId="{69278503-8BCA-473D-9CF2-9A0A60A61BB3}" destId="{A4928457-FF13-430E-82B1-2EBE74D12CE3}" srcOrd="1" destOrd="0" presId="urn:microsoft.com/office/officeart/2005/8/layout/orgChart1"/>
    <dgm:cxn modelId="{F132BE6A-7BD8-4184-A048-E66A887843EC}" type="presOf" srcId="{41092D96-7191-446A-862D-065942ED4358}" destId="{D6FB9DE5-5E6C-499C-B6CC-441130FB6C46}" srcOrd="1" destOrd="0" presId="urn:microsoft.com/office/officeart/2005/8/layout/orgChart1"/>
    <dgm:cxn modelId="{E29891F2-0B32-41BC-9266-E3CB5D2E95E8}" srcId="{69278503-8BCA-473D-9CF2-9A0A60A61BB3}" destId="{BBD4CDE9-3234-41B5-8A54-E6B773F9091F}" srcOrd="4" destOrd="0" parTransId="{F5928D10-1D7A-4599-A7EA-4ED60205DD54}" sibTransId="{C6A220C2-84B3-481E-9E9A-459A8B777FF7}"/>
    <dgm:cxn modelId="{7F189D22-6534-406B-B480-83B98F408B2C}" type="presParOf" srcId="{EFDF8A6B-928B-4B7A-AC64-616A9E0A7497}" destId="{0E8D3258-3321-41E4-A090-3C82F9DC3681}" srcOrd="0" destOrd="0" presId="urn:microsoft.com/office/officeart/2005/8/layout/orgChart1"/>
    <dgm:cxn modelId="{184925C6-42BD-4AC2-8052-707D11D8C792}" type="presParOf" srcId="{0E8D3258-3321-41E4-A090-3C82F9DC3681}" destId="{5DF30651-46AD-434B-817A-8AE7D169A0CD}" srcOrd="0" destOrd="0" presId="urn:microsoft.com/office/officeart/2005/8/layout/orgChart1"/>
    <dgm:cxn modelId="{B9E9FC72-A578-4F01-8AC6-2B3B9B1A6F38}" type="presParOf" srcId="{5DF30651-46AD-434B-817A-8AE7D169A0CD}" destId="{6291F077-DB21-45B8-ADB6-7D64DA35F338}" srcOrd="0" destOrd="0" presId="urn:microsoft.com/office/officeart/2005/8/layout/orgChart1"/>
    <dgm:cxn modelId="{CFE248CD-B70B-4D38-9A07-2A1E2B836060}" type="presParOf" srcId="{5DF30651-46AD-434B-817A-8AE7D169A0CD}" destId="{A4928457-FF13-430E-82B1-2EBE74D12CE3}" srcOrd="1" destOrd="0" presId="urn:microsoft.com/office/officeart/2005/8/layout/orgChart1"/>
    <dgm:cxn modelId="{0FE2D360-2D1C-4F77-A65E-BE8A2C16C0F1}" type="presParOf" srcId="{0E8D3258-3321-41E4-A090-3C82F9DC3681}" destId="{941F56F9-3247-422E-BDA6-C9ECF79DA6C7}" srcOrd="1" destOrd="0" presId="urn:microsoft.com/office/officeart/2005/8/layout/orgChart1"/>
    <dgm:cxn modelId="{B5B72C16-8042-42E6-A1B4-E7B9B88DAA2C}" type="presParOf" srcId="{941F56F9-3247-422E-BDA6-C9ECF79DA6C7}" destId="{40E5CDB1-905E-4C95-A35C-7EAA1D49050E}" srcOrd="0" destOrd="0" presId="urn:microsoft.com/office/officeart/2005/8/layout/orgChart1"/>
    <dgm:cxn modelId="{0CE86292-85C2-4ABD-BD59-B59660463BFD}" type="presParOf" srcId="{941F56F9-3247-422E-BDA6-C9ECF79DA6C7}" destId="{E17A4501-8823-43FA-B526-24671293BF73}" srcOrd="1" destOrd="0" presId="urn:microsoft.com/office/officeart/2005/8/layout/orgChart1"/>
    <dgm:cxn modelId="{3019D7F0-272F-4E80-AEBA-7C828D703207}" type="presParOf" srcId="{E17A4501-8823-43FA-B526-24671293BF73}" destId="{EB4EDD30-A2A7-494E-90EF-DF9F525918BF}" srcOrd="0" destOrd="0" presId="urn:microsoft.com/office/officeart/2005/8/layout/orgChart1"/>
    <dgm:cxn modelId="{ABE7CBF7-CC61-4E6A-966F-27F1A14B475E}" type="presParOf" srcId="{EB4EDD30-A2A7-494E-90EF-DF9F525918BF}" destId="{08A6715B-F782-4A67-A339-4E190C722364}" srcOrd="0" destOrd="0" presId="urn:microsoft.com/office/officeart/2005/8/layout/orgChart1"/>
    <dgm:cxn modelId="{B8AF2CC4-1361-41EB-98BC-2FF0988A0263}" type="presParOf" srcId="{EB4EDD30-A2A7-494E-90EF-DF9F525918BF}" destId="{C2DF2C5A-0650-4EC9-B444-79549B6D4B3B}" srcOrd="1" destOrd="0" presId="urn:microsoft.com/office/officeart/2005/8/layout/orgChart1"/>
    <dgm:cxn modelId="{D514F952-71E6-49F4-BC8E-BF9F0ABB432A}" type="presParOf" srcId="{E17A4501-8823-43FA-B526-24671293BF73}" destId="{0CC976C7-CAFC-4D47-9F19-AD561CDD4757}" srcOrd="1" destOrd="0" presId="urn:microsoft.com/office/officeart/2005/8/layout/orgChart1"/>
    <dgm:cxn modelId="{E35C99E8-7FC3-404C-A328-759091869CD1}" type="presParOf" srcId="{E17A4501-8823-43FA-B526-24671293BF73}" destId="{68A5A7B0-BDD4-404B-97D3-815C8E2EE25F}" srcOrd="2" destOrd="0" presId="urn:microsoft.com/office/officeart/2005/8/layout/orgChart1"/>
    <dgm:cxn modelId="{01302AA1-0CE1-4CC5-B07F-8215FDAB3D0D}" type="presParOf" srcId="{941F56F9-3247-422E-BDA6-C9ECF79DA6C7}" destId="{B00DA4D9-665D-4D0E-8137-FA3D685725FA}" srcOrd="2" destOrd="0" presId="urn:microsoft.com/office/officeart/2005/8/layout/orgChart1"/>
    <dgm:cxn modelId="{565F1ECB-5CA3-48CE-90EC-805A2C561DC2}" type="presParOf" srcId="{941F56F9-3247-422E-BDA6-C9ECF79DA6C7}" destId="{3CEBBEFE-6B25-4E8B-A7B5-F32842275457}" srcOrd="3" destOrd="0" presId="urn:microsoft.com/office/officeart/2005/8/layout/orgChart1"/>
    <dgm:cxn modelId="{7C3184B0-87BF-4432-8124-82B8FA1DAA52}" type="presParOf" srcId="{3CEBBEFE-6B25-4E8B-A7B5-F32842275457}" destId="{3A5706DF-61E5-4C29-B45C-CDBE20C703D8}" srcOrd="0" destOrd="0" presId="urn:microsoft.com/office/officeart/2005/8/layout/orgChart1"/>
    <dgm:cxn modelId="{B0A6FEB4-33B9-4A89-A09E-89F034A754AF}" type="presParOf" srcId="{3A5706DF-61E5-4C29-B45C-CDBE20C703D8}" destId="{D8035DA8-4929-446A-BB56-B5BD7DF60C0F}" srcOrd="0" destOrd="0" presId="urn:microsoft.com/office/officeart/2005/8/layout/orgChart1"/>
    <dgm:cxn modelId="{27060B58-E7B8-4F50-93EC-0E9D6C4C51B1}" type="presParOf" srcId="{3A5706DF-61E5-4C29-B45C-CDBE20C703D8}" destId="{75CC6B25-6E35-48E1-BB01-FF7BB2D6CF39}" srcOrd="1" destOrd="0" presId="urn:microsoft.com/office/officeart/2005/8/layout/orgChart1"/>
    <dgm:cxn modelId="{D9B19664-D49B-4DB3-96FB-71EE92675B38}" type="presParOf" srcId="{3CEBBEFE-6B25-4E8B-A7B5-F32842275457}" destId="{92F57A0C-1B3F-4648-AA1F-631AEE7EAA9F}" srcOrd="1" destOrd="0" presId="urn:microsoft.com/office/officeart/2005/8/layout/orgChart1"/>
    <dgm:cxn modelId="{270CEB26-82DF-429F-A506-FA734972C7F1}" type="presParOf" srcId="{3CEBBEFE-6B25-4E8B-A7B5-F32842275457}" destId="{6DDC61A5-7C51-4348-9777-AA22D0535E95}" srcOrd="2" destOrd="0" presId="urn:microsoft.com/office/officeart/2005/8/layout/orgChart1"/>
    <dgm:cxn modelId="{9DFE5471-C181-4561-AAA1-6DBC897869F9}" type="presParOf" srcId="{941F56F9-3247-422E-BDA6-C9ECF79DA6C7}" destId="{910A17EC-FF9E-43F9-907F-13E6F4ED3A8A}" srcOrd="4" destOrd="0" presId="urn:microsoft.com/office/officeart/2005/8/layout/orgChart1"/>
    <dgm:cxn modelId="{38A74CA8-6B45-4C49-A3BA-AC062AED0FF6}" type="presParOf" srcId="{941F56F9-3247-422E-BDA6-C9ECF79DA6C7}" destId="{61D81FDA-2F11-4CC2-911F-89A4511D8517}" srcOrd="5" destOrd="0" presId="urn:microsoft.com/office/officeart/2005/8/layout/orgChart1"/>
    <dgm:cxn modelId="{E3BF03B8-A336-4C86-8CFA-1F7D87A5C071}" type="presParOf" srcId="{61D81FDA-2F11-4CC2-911F-89A4511D8517}" destId="{C465E62E-74D6-4708-809A-BC64ADE0FFC3}" srcOrd="0" destOrd="0" presId="urn:microsoft.com/office/officeart/2005/8/layout/orgChart1"/>
    <dgm:cxn modelId="{D3A6D719-6E02-48C5-B4C1-BBC03DC6F1F7}" type="presParOf" srcId="{C465E62E-74D6-4708-809A-BC64ADE0FFC3}" destId="{AC2BACF9-FA9E-444E-8B32-57E77C8CC9BC}" srcOrd="0" destOrd="0" presId="urn:microsoft.com/office/officeart/2005/8/layout/orgChart1"/>
    <dgm:cxn modelId="{F6AEDB9A-79F0-4555-AD34-3D51440B0526}" type="presParOf" srcId="{C465E62E-74D6-4708-809A-BC64ADE0FFC3}" destId="{FD3EBFEF-9C29-408B-90CA-03BF93B0AD76}" srcOrd="1" destOrd="0" presId="urn:microsoft.com/office/officeart/2005/8/layout/orgChart1"/>
    <dgm:cxn modelId="{5A0CA749-0753-4095-9059-5F3E40ADE214}" type="presParOf" srcId="{61D81FDA-2F11-4CC2-911F-89A4511D8517}" destId="{97047371-5E68-4642-B5DA-276291383A83}" srcOrd="1" destOrd="0" presId="urn:microsoft.com/office/officeart/2005/8/layout/orgChart1"/>
    <dgm:cxn modelId="{57FBE0C9-46E2-43D4-93A6-D6CA5AE8AEE9}" type="presParOf" srcId="{61D81FDA-2F11-4CC2-911F-89A4511D8517}" destId="{A295443C-1B5E-4DCE-A782-21D250DAB8B8}" srcOrd="2" destOrd="0" presId="urn:microsoft.com/office/officeart/2005/8/layout/orgChart1"/>
    <dgm:cxn modelId="{5F091BFF-E8AB-4460-A73D-BB5AE4FFA931}" type="presParOf" srcId="{941F56F9-3247-422E-BDA6-C9ECF79DA6C7}" destId="{84D965F0-2FD3-43E7-BC21-B82FFF575781}" srcOrd="6" destOrd="0" presId="urn:microsoft.com/office/officeart/2005/8/layout/orgChart1"/>
    <dgm:cxn modelId="{15853E32-AB78-45BA-969E-C53FE37A8364}" type="presParOf" srcId="{941F56F9-3247-422E-BDA6-C9ECF79DA6C7}" destId="{A2C8CB75-13DD-408E-8216-AB43BFA0B191}" srcOrd="7" destOrd="0" presId="urn:microsoft.com/office/officeart/2005/8/layout/orgChart1"/>
    <dgm:cxn modelId="{E89DF733-A9F4-4479-B466-4A68C504F21C}" type="presParOf" srcId="{A2C8CB75-13DD-408E-8216-AB43BFA0B191}" destId="{8A2E73CA-7DB1-47A3-B4DF-4A6A80E2DB7F}" srcOrd="0" destOrd="0" presId="urn:microsoft.com/office/officeart/2005/8/layout/orgChart1"/>
    <dgm:cxn modelId="{7BDC1FED-556D-43E1-A173-9AF0E1179BFA}" type="presParOf" srcId="{8A2E73CA-7DB1-47A3-B4DF-4A6A80E2DB7F}" destId="{DCD0FBBC-856B-48B3-B693-541CF8417593}" srcOrd="0" destOrd="0" presId="urn:microsoft.com/office/officeart/2005/8/layout/orgChart1"/>
    <dgm:cxn modelId="{ECC4F9B8-32F7-4777-929A-283A4995D0B5}" type="presParOf" srcId="{8A2E73CA-7DB1-47A3-B4DF-4A6A80E2DB7F}" destId="{48DFB4E4-3066-4474-83C5-23EDC01F413B}" srcOrd="1" destOrd="0" presId="urn:microsoft.com/office/officeart/2005/8/layout/orgChart1"/>
    <dgm:cxn modelId="{82075F5E-D2EF-417A-9559-4AA777396A67}" type="presParOf" srcId="{A2C8CB75-13DD-408E-8216-AB43BFA0B191}" destId="{8562D568-F37D-4012-86A5-EA4817A7C8E6}" srcOrd="1" destOrd="0" presId="urn:microsoft.com/office/officeart/2005/8/layout/orgChart1"/>
    <dgm:cxn modelId="{47C5D368-AD54-4F73-A4A2-789F903C092E}" type="presParOf" srcId="{A2C8CB75-13DD-408E-8216-AB43BFA0B191}" destId="{487B3841-8C02-4EDC-809D-C9E696100097}" srcOrd="2" destOrd="0" presId="urn:microsoft.com/office/officeart/2005/8/layout/orgChart1"/>
    <dgm:cxn modelId="{45E1CFBD-A6B9-4DEC-ABA5-DF4EEA52D69E}" type="presParOf" srcId="{0E8D3258-3321-41E4-A090-3C82F9DC3681}" destId="{6DA16945-3EB2-465C-933C-BFA77F6A8629}" srcOrd="2" destOrd="0" presId="urn:microsoft.com/office/officeart/2005/8/layout/orgChart1"/>
    <dgm:cxn modelId="{8A7A2CBE-F518-4F36-9159-1C5871880D5A}" type="presParOf" srcId="{6DA16945-3EB2-465C-933C-BFA77F6A8629}" destId="{E47EF9F4-F787-4658-AAAB-735A9CAFBE85}" srcOrd="0" destOrd="0" presId="urn:microsoft.com/office/officeart/2005/8/layout/orgChart1"/>
    <dgm:cxn modelId="{EF9A2B94-7335-43AA-A2CA-4AF5D0316FB0}" type="presParOf" srcId="{6DA16945-3EB2-465C-933C-BFA77F6A8629}" destId="{21DF2023-DB6E-4D3D-AA3D-7F663454A445}" srcOrd="1" destOrd="0" presId="urn:microsoft.com/office/officeart/2005/8/layout/orgChart1"/>
    <dgm:cxn modelId="{F865D73E-A817-421B-91EA-F916609F738D}" type="presParOf" srcId="{21DF2023-DB6E-4D3D-AA3D-7F663454A445}" destId="{2E90DD2F-DA6E-4092-A94B-FFC7E800824E}" srcOrd="0" destOrd="0" presId="urn:microsoft.com/office/officeart/2005/8/layout/orgChart1"/>
    <dgm:cxn modelId="{01D0A35D-AD73-4105-B9C3-BC6773E1D910}" type="presParOf" srcId="{2E90DD2F-DA6E-4092-A94B-FFC7E800824E}" destId="{C38E5074-13A4-4844-BB10-1A1112044367}" srcOrd="0" destOrd="0" presId="urn:microsoft.com/office/officeart/2005/8/layout/orgChart1"/>
    <dgm:cxn modelId="{9259DF72-13EB-4369-8633-64F3053A087D}" type="presParOf" srcId="{2E90DD2F-DA6E-4092-A94B-FFC7E800824E}" destId="{D6FB9DE5-5E6C-499C-B6CC-441130FB6C46}" srcOrd="1" destOrd="0" presId="urn:microsoft.com/office/officeart/2005/8/layout/orgChart1"/>
    <dgm:cxn modelId="{68C4FB5F-0B68-43FA-B16B-27C2D177C650}" type="presParOf" srcId="{21DF2023-DB6E-4D3D-AA3D-7F663454A445}" destId="{222AB1C3-0D3D-4A29-ACAA-D267176EC5C6}" srcOrd="1" destOrd="0" presId="urn:microsoft.com/office/officeart/2005/8/layout/orgChart1"/>
    <dgm:cxn modelId="{86640E24-B12F-4421-B973-90BA55946486}" type="presParOf" srcId="{21DF2023-DB6E-4D3D-AA3D-7F663454A445}" destId="{0E461E0E-FA47-46FD-AF04-51F14A16C070}" srcOrd="2" destOrd="0" presId="urn:microsoft.com/office/officeart/2005/8/layout/orgChart1"/>
    <dgm:cxn modelId="{93DD527D-5649-4AB5-AF17-2C1AE88CF6B6}" type="presParOf" srcId="{6DA16945-3EB2-465C-933C-BFA77F6A8629}" destId="{9B1EF3B9-B61B-4BA6-BCAE-7A6E70341E7F}" srcOrd="2" destOrd="0" presId="urn:microsoft.com/office/officeart/2005/8/layout/orgChart1"/>
    <dgm:cxn modelId="{2D7591A3-4AF2-45BF-90ED-B421B792F5C8}" type="presParOf" srcId="{6DA16945-3EB2-465C-933C-BFA77F6A8629}" destId="{89F22AB2-A26A-4071-9274-DE8D06EBFEBD}" srcOrd="3" destOrd="0" presId="urn:microsoft.com/office/officeart/2005/8/layout/orgChart1"/>
    <dgm:cxn modelId="{6C7CA4F4-40C5-4C59-BC5F-2F0FF36A6874}" type="presParOf" srcId="{89F22AB2-A26A-4071-9274-DE8D06EBFEBD}" destId="{2EAB0C60-73A9-46E1-B1A9-4CB6E631747E}" srcOrd="0" destOrd="0" presId="urn:microsoft.com/office/officeart/2005/8/layout/orgChart1"/>
    <dgm:cxn modelId="{FFCA82E2-BDD6-42B9-BE00-5AEAE479637C}" type="presParOf" srcId="{2EAB0C60-73A9-46E1-B1A9-4CB6E631747E}" destId="{CF38CF14-A58C-4142-B35B-928C079EAB58}" srcOrd="0" destOrd="0" presId="urn:microsoft.com/office/officeart/2005/8/layout/orgChart1"/>
    <dgm:cxn modelId="{CC3A546A-DCB9-4183-9450-A7BB4C4A1216}" type="presParOf" srcId="{2EAB0C60-73A9-46E1-B1A9-4CB6E631747E}" destId="{A186A49F-E248-46F1-A620-BD8B45436837}" srcOrd="1" destOrd="0" presId="urn:microsoft.com/office/officeart/2005/8/layout/orgChart1"/>
    <dgm:cxn modelId="{1104BB0E-712C-4229-8312-75634A9C316F}" type="presParOf" srcId="{89F22AB2-A26A-4071-9274-DE8D06EBFEBD}" destId="{D2112460-E8D9-453B-8E7B-D001D32D190A}" srcOrd="1" destOrd="0" presId="urn:microsoft.com/office/officeart/2005/8/layout/orgChart1"/>
    <dgm:cxn modelId="{46036955-55AD-465A-988E-C55471ADCE28}" type="presParOf" srcId="{89F22AB2-A26A-4071-9274-DE8D06EBFEBD}" destId="{45DEBE89-74F5-47DD-B323-23A377F7F5D0}" srcOrd="2" destOrd="0" presId="urn:microsoft.com/office/officeart/2005/8/layout/orgChart1"/>
    <dgm:cxn modelId="{1D99DD03-C670-46E7-89C6-06B3D3D176EA}" type="presParOf" srcId="{EFDF8A6B-928B-4B7A-AC64-616A9E0A7497}" destId="{0F5DE2D4-1A8E-4630-8169-93358FD3CC10}" srcOrd="1" destOrd="0" presId="urn:microsoft.com/office/officeart/2005/8/layout/orgChart1"/>
    <dgm:cxn modelId="{0152D287-3DAE-465D-B91D-F717E55EE0AE}" type="presParOf" srcId="{0F5DE2D4-1A8E-4630-8169-93358FD3CC10}" destId="{3DA1E11C-366D-4773-A4F3-2A5716DBFABF}" srcOrd="0" destOrd="0" presId="urn:microsoft.com/office/officeart/2005/8/layout/orgChart1"/>
    <dgm:cxn modelId="{EBD04091-AC77-4B93-94D6-0897995AAE62}" type="presParOf" srcId="{3DA1E11C-366D-4773-A4F3-2A5716DBFABF}" destId="{ED3F017F-9BD9-4B95-A681-4FFEDA4B5B4B}" srcOrd="0" destOrd="0" presId="urn:microsoft.com/office/officeart/2005/8/layout/orgChart1"/>
    <dgm:cxn modelId="{61D22411-524A-469F-9F0D-B23488BF509D}" type="presParOf" srcId="{3DA1E11C-366D-4773-A4F3-2A5716DBFABF}" destId="{2521974B-A417-4424-991C-7DAB107C9567}" srcOrd="1" destOrd="0" presId="urn:microsoft.com/office/officeart/2005/8/layout/orgChart1"/>
    <dgm:cxn modelId="{E08331AB-7CC6-45AB-AB9B-E314BD544A8E}" type="presParOf" srcId="{0F5DE2D4-1A8E-4630-8169-93358FD3CC10}" destId="{48D12704-806B-411A-91B4-1F5CA5CAB380}" srcOrd="1" destOrd="0" presId="urn:microsoft.com/office/officeart/2005/8/layout/orgChart1"/>
    <dgm:cxn modelId="{3F6A261B-B5D1-4AA4-B1B0-D297566C0868}" type="presParOf" srcId="{0F5DE2D4-1A8E-4630-8169-93358FD3CC10}" destId="{11BD1F0D-BE0C-4204-8AFD-823CEF667808}" srcOrd="2" destOrd="0" presId="urn:microsoft.com/office/officeart/2005/8/layout/orgChart1"/>
    <dgm:cxn modelId="{C7DCA18E-0CE6-4FD9-BE22-D391096A45CB}" type="presParOf" srcId="{EFDF8A6B-928B-4B7A-AC64-616A9E0A7497}" destId="{8921A52E-3304-4B20-B829-1A81E79B0FE3}" srcOrd="2" destOrd="0" presId="urn:microsoft.com/office/officeart/2005/8/layout/orgChart1"/>
    <dgm:cxn modelId="{0CD40081-06AA-4ACC-A3C6-F1C0B982EAB3}" type="presParOf" srcId="{8921A52E-3304-4B20-B829-1A81E79B0FE3}" destId="{2E3F9A1A-5F6E-4B5E-9350-CC0E0A06BE58}" srcOrd="0" destOrd="0" presId="urn:microsoft.com/office/officeart/2005/8/layout/orgChart1"/>
    <dgm:cxn modelId="{A0C5F89A-1D31-4305-A21E-D2063ACEEAA4}" type="presParOf" srcId="{2E3F9A1A-5F6E-4B5E-9350-CC0E0A06BE58}" destId="{7BFADA91-F324-4D54-AB51-C42D3DAE7227}" srcOrd="0" destOrd="0" presId="urn:microsoft.com/office/officeart/2005/8/layout/orgChart1"/>
    <dgm:cxn modelId="{E73B102D-83F1-406F-B601-04E9304B5453}" type="presParOf" srcId="{2E3F9A1A-5F6E-4B5E-9350-CC0E0A06BE58}" destId="{3FDA7B19-18CC-41D4-A3D2-4DDA7C575B0A}" srcOrd="1" destOrd="0" presId="urn:microsoft.com/office/officeart/2005/8/layout/orgChart1"/>
    <dgm:cxn modelId="{F73B3536-1297-4BB7-AA0E-28E76CBAAF24}" type="presParOf" srcId="{8921A52E-3304-4B20-B829-1A81E79B0FE3}" destId="{D2A75C53-B22F-483C-BAC5-7F0FE8DB900A}" srcOrd="1" destOrd="0" presId="urn:microsoft.com/office/officeart/2005/8/layout/orgChart1"/>
    <dgm:cxn modelId="{800076A1-89AC-4455-A8A1-05122B24E53B}" type="presParOf" srcId="{8921A52E-3304-4B20-B829-1A81E79B0FE3}" destId="{3C26D288-7EBF-4F67-8033-42E026A56A75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67EFAE-F27F-43C0-A998-586534B5C033}">
      <dsp:nvSpPr>
        <dsp:cNvPr id="0" name=""/>
        <dsp:cNvSpPr/>
      </dsp:nvSpPr>
      <dsp:spPr>
        <a:xfrm>
          <a:off x="897270" y="0"/>
          <a:ext cx="4451402" cy="44514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 dirty="0"/>
            <a:t>Ufficio metrico</a:t>
          </a:r>
        </a:p>
      </dsp:txBody>
      <dsp:txXfrm>
        <a:off x="1954477" y="333855"/>
        <a:ext cx="2336986" cy="756738"/>
      </dsp:txXfrm>
    </dsp:sp>
    <dsp:sp modelId="{E1AF9688-9A12-4288-AF8E-108CE2BFAA56}">
      <dsp:nvSpPr>
        <dsp:cNvPr id="0" name=""/>
        <dsp:cNvSpPr/>
      </dsp:nvSpPr>
      <dsp:spPr>
        <a:xfrm>
          <a:off x="1453695" y="1112850"/>
          <a:ext cx="3338551" cy="3338551"/>
        </a:xfrm>
        <a:prstGeom prst="ellipse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 dirty="0"/>
            <a:t>Ufficio del Saggio</a:t>
          </a:r>
        </a:p>
      </dsp:txBody>
      <dsp:txXfrm>
        <a:off x="1942614" y="1947488"/>
        <a:ext cx="2360712" cy="16692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1EF3B9-B61B-4BA6-BCAE-7A6E70341E7F}">
      <dsp:nvSpPr>
        <dsp:cNvPr id="0" name=""/>
        <dsp:cNvSpPr/>
      </dsp:nvSpPr>
      <dsp:spPr>
        <a:xfrm>
          <a:off x="4503060" y="1893105"/>
          <a:ext cx="203895" cy="8932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3256"/>
              </a:lnTo>
              <a:lnTo>
                <a:pt x="203895" y="89325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7EF9F4-F787-4658-AAAB-735A9CAFBE85}">
      <dsp:nvSpPr>
        <dsp:cNvPr id="0" name=""/>
        <dsp:cNvSpPr/>
      </dsp:nvSpPr>
      <dsp:spPr>
        <a:xfrm>
          <a:off x="4299165" y="1893105"/>
          <a:ext cx="203895" cy="893256"/>
        </a:xfrm>
        <a:custGeom>
          <a:avLst/>
          <a:gdLst/>
          <a:ahLst/>
          <a:cxnLst/>
          <a:rect l="0" t="0" r="0" b="0"/>
          <a:pathLst>
            <a:path>
              <a:moveTo>
                <a:pt x="203895" y="0"/>
              </a:moveTo>
              <a:lnTo>
                <a:pt x="203895" y="893256"/>
              </a:lnTo>
              <a:lnTo>
                <a:pt x="0" y="89325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965F0-2FD3-43E7-BC21-B82FFF575781}">
      <dsp:nvSpPr>
        <dsp:cNvPr id="0" name=""/>
        <dsp:cNvSpPr/>
      </dsp:nvSpPr>
      <dsp:spPr>
        <a:xfrm>
          <a:off x="4503060" y="1893105"/>
          <a:ext cx="3524479" cy="17865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2617"/>
              </a:lnTo>
              <a:lnTo>
                <a:pt x="3524479" y="1582617"/>
              </a:lnTo>
              <a:lnTo>
                <a:pt x="3524479" y="17865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0A17EC-FF9E-43F9-907F-13E6F4ED3A8A}">
      <dsp:nvSpPr>
        <dsp:cNvPr id="0" name=""/>
        <dsp:cNvSpPr/>
      </dsp:nvSpPr>
      <dsp:spPr>
        <a:xfrm>
          <a:off x="4503060" y="1893105"/>
          <a:ext cx="1174826" cy="17865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2617"/>
              </a:lnTo>
              <a:lnTo>
                <a:pt x="1174826" y="1582617"/>
              </a:lnTo>
              <a:lnTo>
                <a:pt x="1174826" y="17865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0DA4D9-665D-4D0E-8137-FA3D685725FA}">
      <dsp:nvSpPr>
        <dsp:cNvPr id="0" name=""/>
        <dsp:cNvSpPr/>
      </dsp:nvSpPr>
      <dsp:spPr>
        <a:xfrm>
          <a:off x="3328234" y="1893105"/>
          <a:ext cx="1174826" cy="1786512"/>
        </a:xfrm>
        <a:custGeom>
          <a:avLst/>
          <a:gdLst/>
          <a:ahLst/>
          <a:cxnLst/>
          <a:rect l="0" t="0" r="0" b="0"/>
          <a:pathLst>
            <a:path>
              <a:moveTo>
                <a:pt x="1174826" y="0"/>
              </a:moveTo>
              <a:lnTo>
                <a:pt x="1174826" y="1582617"/>
              </a:lnTo>
              <a:lnTo>
                <a:pt x="0" y="1582617"/>
              </a:lnTo>
              <a:lnTo>
                <a:pt x="0" y="17865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E5CDB1-905E-4C95-A35C-7EAA1D49050E}">
      <dsp:nvSpPr>
        <dsp:cNvPr id="0" name=""/>
        <dsp:cNvSpPr/>
      </dsp:nvSpPr>
      <dsp:spPr>
        <a:xfrm>
          <a:off x="978581" y="1893105"/>
          <a:ext cx="3524479" cy="1786512"/>
        </a:xfrm>
        <a:custGeom>
          <a:avLst/>
          <a:gdLst/>
          <a:ahLst/>
          <a:cxnLst/>
          <a:rect l="0" t="0" r="0" b="0"/>
          <a:pathLst>
            <a:path>
              <a:moveTo>
                <a:pt x="3524479" y="0"/>
              </a:moveTo>
              <a:lnTo>
                <a:pt x="3524479" y="1582617"/>
              </a:lnTo>
              <a:lnTo>
                <a:pt x="0" y="1582617"/>
              </a:lnTo>
              <a:lnTo>
                <a:pt x="0" y="17865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91F077-DB21-45B8-ADB6-7D64DA35F338}">
      <dsp:nvSpPr>
        <dsp:cNvPr id="0" name=""/>
        <dsp:cNvSpPr/>
      </dsp:nvSpPr>
      <dsp:spPr>
        <a:xfrm>
          <a:off x="3532129" y="922174"/>
          <a:ext cx="1941861" cy="9709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/>
            <a:t>Presidente</a:t>
          </a:r>
        </a:p>
      </dsp:txBody>
      <dsp:txXfrm>
        <a:off x="3532129" y="922174"/>
        <a:ext cx="1941861" cy="970930"/>
      </dsp:txXfrm>
    </dsp:sp>
    <dsp:sp modelId="{08A6715B-F782-4A67-A339-4E190C722364}">
      <dsp:nvSpPr>
        <dsp:cNvPr id="0" name=""/>
        <dsp:cNvSpPr/>
      </dsp:nvSpPr>
      <dsp:spPr>
        <a:xfrm>
          <a:off x="7650" y="3679618"/>
          <a:ext cx="1941861" cy="970930"/>
        </a:xfrm>
        <a:prstGeom prst="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/>
            <a:t>Personale tecnico</a:t>
          </a:r>
        </a:p>
      </dsp:txBody>
      <dsp:txXfrm>
        <a:off x="7650" y="3679618"/>
        <a:ext cx="1941861" cy="970930"/>
      </dsp:txXfrm>
    </dsp:sp>
    <dsp:sp modelId="{D8035DA8-4929-446A-BB56-B5BD7DF60C0F}">
      <dsp:nvSpPr>
        <dsp:cNvPr id="0" name=""/>
        <dsp:cNvSpPr/>
      </dsp:nvSpPr>
      <dsp:spPr>
        <a:xfrm>
          <a:off x="2357303" y="3679618"/>
          <a:ext cx="1941861" cy="970930"/>
        </a:xfrm>
        <a:prstGeom prst="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/>
            <a:t>Personale tecnico </a:t>
          </a:r>
        </a:p>
      </dsp:txBody>
      <dsp:txXfrm>
        <a:off x="2357303" y="3679618"/>
        <a:ext cx="1941861" cy="970930"/>
      </dsp:txXfrm>
    </dsp:sp>
    <dsp:sp modelId="{AC2BACF9-FA9E-444E-8B32-57E77C8CC9BC}">
      <dsp:nvSpPr>
        <dsp:cNvPr id="0" name=""/>
        <dsp:cNvSpPr/>
      </dsp:nvSpPr>
      <dsp:spPr>
        <a:xfrm>
          <a:off x="4706956" y="3679618"/>
          <a:ext cx="1941861" cy="970930"/>
        </a:xfrm>
        <a:prstGeom prst="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/>
            <a:t>Personale tecnico</a:t>
          </a:r>
        </a:p>
      </dsp:txBody>
      <dsp:txXfrm>
        <a:off x="4706956" y="3679618"/>
        <a:ext cx="1941861" cy="970930"/>
      </dsp:txXfrm>
    </dsp:sp>
    <dsp:sp modelId="{DCD0FBBC-856B-48B3-B693-541CF8417593}">
      <dsp:nvSpPr>
        <dsp:cNvPr id="0" name=""/>
        <dsp:cNvSpPr/>
      </dsp:nvSpPr>
      <dsp:spPr>
        <a:xfrm>
          <a:off x="7056608" y="3679618"/>
          <a:ext cx="1941861" cy="970930"/>
        </a:xfrm>
        <a:prstGeom prst="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/>
            <a:t>Personale tecnico</a:t>
          </a:r>
        </a:p>
      </dsp:txBody>
      <dsp:txXfrm>
        <a:off x="7056608" y="3679618"/>
        <a:ext cx="1941861" cy="970930"/>
      </dsp:txXfrm>
    </dsp:sp>
    <dsp:sp modelId="{C38E5074-13A4-4844-BB10-1A1112044367}">
      <dsp:nvSpPr>
        <dsp:cNvPr id="0" name=""/>
        <dsp:cNvSpPr/>
      </dsp:nvSpPr>
      <dsp:spPr>
        <a:xfrm>
          <a:off x="2357303" y="2300896"/>
          <a:ext cx="1941861" cy="970930"/>
        </a:xfrm>
        <a:prstGeom prst="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/>
            <a:t>Direttore operations</a:t>
          </a:r>
        </a:p>
      </dsp:txBody>
      <dsp:txXfrm>
        <a:off x="2357303" y="2300896"/>
        <a:ext cx="1941861" cy="970930"/>
      </dsp:txXfrm>
    </dsp:sp>
    <dsp:sp modelId="{CF38CF14-A58C-4142-B35B-928C079EAB58}">
      <dsp:nvSpPr>
        <dsp:cNvPr id="0" name=""/>
        <dsp:cNvSpPr/>
      </dsp:nvSpPr>
      <dsp:spPr>
        <a:xfrm>
          <a:off x="4706956" y="2300896"/>
          <a:ext cx="1941861" cy="970930"/>
        </a:xfrm>
        <a:prstGeom prst="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/>
            <a:t>Direttore tecnico/Responsabile qualità</a:t>
          </a:r>
        </a:p>
      </dsp:txBody>
      <dsp:txXfrm>
        <a:off x="4706956" y="2300896"/>
        <a:ext cx="1941861" cy="970930"/>
      </dsp:txXfrm>
    </dsp:sp>
    <dsp:sp modelId="{ED3F017F-9BD9-4B95-A681-4FFEDA4B5B4B}">
      <dsp:nvSpPr>
        <dsp:cNvPr id="0" name=""/>
        <dsp:cNvSpPr/>
      </dsp:nvSpPr>
      <dsp:spPr>
        <a:xfrm>
          <a:off x="7133584" y="2300896"/>
          <a:ext cx="1941861" cy="9709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/>
            <a:t>Co-responsabile qualità</a:t>
          </a:r>
        </a:p>
      </dsp:txBody>
      <dsp:txXfrm>
        <a:off x="7133584" y="2300896"/>
        <a:ext cx="1941861" cy="970930"/>
      </dsp:txXfrm>
    </dsp:sp>
    <dsp:sp modelId="{7BFADA91-F324-4D54-AB51-C42D3DAE7227}">
      <dsp:nvSpPr>
        <dsp:cNvPr id="0" name=""/>
        <dsp:cNvSpPr/>
      </dsp:nvSpPr>
      <dsp:spPr>
        <a:xfrm>
          <a:off x="0" y="2300896"/>
          <a:ext cx="1941861" cy="9709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/>
            <a:t>Personale amministrativo</a:t>
          </a:r>
        </a:p>
      </dsp:txBody>
      <dsp:txXfrm>
        <a:off x="0" y="2300896"/>
        <a:ext cx="1941861" cy="9709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68AD90-9EA0-4F47-B181-A4FC3D0BA3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3188E0E-3C42-4B15-91D8-2B8252A2F5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990543A-5253-471E-866D-DDA10EF18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24B5-D2BC-4B88-92BE-9C6A4F32A5B8}" type="datetimeFigureOut">
              <a:rPr lang="it-IT" smtClean="0"/>
              <a:t>06/07/2023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2853ABE-DE23-4A2F-B37A-8C6960E84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4A45229-8EEE-4D9F-9B1D-D4752A42E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CDE87-34E9-4240-AEAE-AB4ECBB0EB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6628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89007C-930C-447A-84BC-BDFE2826F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1BA2151-DC67-4EE8-BF66-765760CE49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9B169AF-3DA1-484A-A785-8DACBE550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24B5-D2BC-4B88-92BE-9C6A4F32A5B8}" type="datetimeFigureOut">
              <a:rPr lang="it-IT" smtClean="0"/>
              <a:t>06/07/2023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13CD922-19F0-4B0E-AD53-661BB5804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376A0BA-E4DB-499F-81D5-CD53DC16A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CDE87-34E9-4240-AEAE-AB4ECBB0EB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4624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049F682-A144-4D92-8550-2B8AEB75C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DEC34AF-61BA-49F2-8CE7-16754CA4B2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D852E94-7BD8-4A95-9FA5-0E6D27D47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24B5-D2BC-4B88-92BE-9C6A4F32A5B8}" type="datetimeFigureOut">
              <a:rPr lang="it-IT" smtClean="0"/>
              <a:t>06/07/2023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FE7A3CE-28AE-402C-9E7C-22B8722AD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853A8A3-8F82-460A-9CB2-0A1BBAEA1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CDE87-34E9-4240-AEAE-AB4ECBB0EB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2758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0D1B6E-4D2F-4C84-AE7E-466ED2144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FE5E37-6618-4FFA-A59E-D0967CE809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A45B664-8D08-490C-B41D-F1E69E8CA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24B5-D2BC-4B88-92BE-9C6A4F32A5B8}" type="datetimeFigureOut">
              <a:rPr lang="it-IT" smtClean="0"/>
              <a:t>06/07/2023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696A7A8-C239-4923-85E6-B11E45F1E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DFF85C0-1623-41AA-9221-774984EEE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CDE87-34E9-4240-AEAE-AB4ECBB0EB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7743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3E4624-C810-42F8-A5C8-FA8B37ADA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6812460-C67B-4560-9D64-E71A1B4B92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A07F928-DAFD-4C9E-A74E-88921D2B2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24B5-D2BC-4B88-92BE-9C6A4F32A5B8}" type="datetimeFigureOut">
              <a:rPr lang="it-IT" smtClean="0"/>
              <a:t>06/07/2023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F834853-569D-4D73-A1CF-80DDBB1A2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E1E6BBF-AC31-4BAA-B88A-C4BD3C28A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CDE87-34E9-4240-AEAE-AB4ECBB0EB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142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15FEE9-9D4B-452E-83AF-1F57F72B5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A8BDBF-1258-42A1-AF44-BA39989546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BE162AC-7B92-4A56-B6C2-125758D14E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118EC1B-2D16-48E4-B276-EFE138977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24B5-D2BC-4B88-92BE-9C6A4F32A5B8}" type="datetimeFigureOut">
              <a:rPr lang="it-IT" smtClean="0"/>
              <a:t>06/07/2023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FF54CAD-A260-4B9E-9B46-A9CCB077E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8C7039E-F641-47D3-B936-AA055089A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CDE87-34E9-4240-AEAE-AB4ECBB0EB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6817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838B98-8592-4115-BAB2-C425AFEA8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7FF1744-0495-47A2-BB0B-F3A1CC3956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2B4B912-3456-4036-BEAB-150B7D688A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36D268D-F804-4F44-86BB-55AACF9134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3DF7650-82FE-45E4-9E0C-BE10E40E9D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45FFBA4-24DB-4D3C-BEC4-7AF8B3E2E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24B5-D2BC-4B88-92BE-9C6A4F32A5B8}" type="datetimeFigureOut">
              <a:rPr lang="it-IT" smtClean="0"/>
              <a:t>06/07/2023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4A4FE04-6F7D-4061-BE96-0D4467AC8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2704418-4F86-42CE-816B-B7D657987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CDE87-34E9-4240-AEAE-AB4ECBB0EB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4501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F092602-8859-4CDF-88A9-98C916DB7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8EE0D83-56FE-4014-B325-BE5E6D767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24B5-D2BC-4B88-92BE-9C6A4F32A5B8}" type="datetimeFigureOut">
              <a:rPr lang="it-IT" smtClean="0"/>
              <a:t>06/07/2023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48B6417-8FF8-45F6-9297-A99F6BFD9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DC23355-B91E-4AC7-AE53-CBF30A92B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CDE87-34E9-4240-AEAE-AB4ECBB0EB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1539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8363734-3D34-4042-84FD-07065589F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24B5-D2BC-4B88-92BE-9C6A4F32A5B8}" type="datetimeFigureOut">
              <a:rPr lang="it-IT" smtClean="0"/>
              <a:t>06/07/2023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F7B7397-CD4A-4704-9158-98626D9B8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F4B95FB-A34C-41FD-AE65-FF4E80C7A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CDE87-34E9-4240-AEAE-AB4ECBB0EB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0661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BC3D15-2BBA-4B68-9E8D-4FF50FCD9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79E219E-F128-4F15-841A-19C0DB32E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E6E9707-2680-41AE-B258-AFDF3F95F3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C50B297-E9BB-4111-B3ED-6DC775BB8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24B5-D2BC-4B88-92BE-9C6A4F32A5B8}" type="datetimeFigureOut">
              <a:rPr lang="it-IT" smtClean="0"/>
              <a:t>06/07/2023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67B07B8-538B-4443-B963-FB0531047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82A860D-9655-42D4-8543-855E9B53E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CDE87-34E9-4240-AEAE-AB4ECBB0EB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3448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DCA39B-A66F-4C01-B733-D66A8C0EF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BA1904B-3108-4D12-8B3C-1B16FAD894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464D0F6-5C27-48BE-9E39-4878F334AC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DF2A4A2-A8CA-4ABF-ACC0-C3D0DB5F3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24B5-D2BC-4B88-92BE-9C6A4F32A5B8}" type="datetimeFigureOut">
              <a:rPr lang="it-IT" smtClean="0"/>
              <a:t>06/07/2023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B92DB9C-1EAD-49A5-8101-56564A2AB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E7C8AD3-950D-4A27-8787-FCEAA1A8C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CDE87-34E9-4240-AEAE-AB4ECBB0EB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7303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6279F10-46D4-434B-A050-7DD8C2A95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DB919F4-D9DE-41F6-B40F-1193467ABC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FB961EA-7DB1-4E63-843F-33030D2BF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A24B5-D2BC-4B88-92BE-9C6A4F32A5B8}" type="datetimeFigureOut">
              <a:rPr lang="it-IT" smtClean="0"/>
              <a:t>06/07/2023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6EE02BE-4307-458B-892D-B0C3023744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CC3DFB7-555B-4441-AB97-BD5E02E3A1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CDE87-34E9-4240-AEAE-AB4ECBB0EB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5644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5947DE-00C9-4606-9123-1A0D9C945E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240915"/>
          </a:xfrm>
        </p:spPr>
        <p:txBody>
          <a:bodyPr>
            <a:normAutofit/>
          </a:bodyPr>
          <a:lstStyle/>
          <a:p>
            <a:r>
              <a:rPr lang="it-IT" sz="40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Presentazione Ufficio del Saggio della Camera di commercio di Alessandria-Asti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070DD53-C4F6-4A13-8F75-B3EE679A42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0285" y="4563572"/>
            <a:ext cx="9144000" cy="1655762"/>
          </a:xfrm>
        </p:spPr>
        <p:txBody>
          <a:bodyPr/>
          <a:lstStyle/>
          <a:p>
            <a:endParaRPr lang="it-IT" dirty="0"/>
          </a:p>
          <a:p>
            <a:r>
              <a:rPr lang="it-IT" sz="4000" dirty="0" smtClean="0"/>
              <a:t>Alessandria, 28 giugno </a:t>
            </a:r>
            <a:r>
              <a:rPr lang="it-IT" sz="4000" dirty="0"/>
              <a:t>2023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0136F96B-5454-42C4-A3F2-79CA7AA0B8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3984" y="1389395"/>
            <a:ext cx="2400911" cy="767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5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9E544B9-3F4B-474F-AC24-9CED767AA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6948"/>
            <a:ext cx="10515600" cy="5140015"/>
          </a:xfrm>
        </p:spPr>
        <p:txBody>
          <a:bodyPr/>
          <a:lstStyle/>
          <a:p>
            <a:pPr marL="0" indent="0">
              <a:lnSpc>
                <a:spcPct val="114000"/>
              </a:lnSpc>
              <a:buNone/>
            </a:pP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Alcuni dati sull’attività di oggi:</a:t>
            </a:r>
          </a:p>
          <a:p>
            <a:pPr marL="0" indent="0">
              <a:lnSpc>
                <a:spcPct val="114000"/>
              </a:lnSpc>
              <a:buNone/>
            </a:pPr>
            <a:endParaRPr lang="it-IT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14000"/>
              </a:lnSpc>
            </a:pPr>
            <a:r>
              <a:rPr lang="it-IT" dirty="0"/>
              <a:t>Il laboratorio conta oltre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130</a:t>
            </a:r>
            <a:r>
              <a:rPr lang="it-IT" dirty="0"/>
              <a:t> aziende che si avvalgono del servizio di marchiatura</a:t>
            </a:r>
          </a:p>
          <a:p>
            <a:pPr>
              <a:lnSpc>
                <a:spcPct val="114000"/>
              </a:lnSpc>
            </a:pPr>
            <a:r>
              <a:rPr lang="it-IT" dirty="0"/>
              <a:t>Nel 2022 sono state eseguite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101.793</a:t>
            </a:r>
            <a:r>
              <a:rPr lang="it-IT" dirty="0"/>
              <a:t> marchiature </a:t>
            </a:r>
          </a:p>
          <a:p>
            <a:pPr>
              <a:lnSpc>
                <a:spcPct val="114000"/>
              </a:lnSpc>
            </a:pPr>
            <a:r>
              <a:rPr lang="it-IT" dirty="0"/>
              <a:t>I primi quattro mesi del 2023 evidenziano un numero di marchiature in linea con quelle dell’anno passato (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30.821</a:t>
            </a:r>
            <a:r>
              <a:rPr lang="it-IT" dirty="0"/>
              <a:t>)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85F15EEE-BBBC-49D0-903C-8C55971F13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2055" y="157817"/>
            <a:ext cx="1637173" cy="523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25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70B601-2DD8-41B0-BD14-78DB2B333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9807"/>
          </a:xfrm>
        </p:spPr>
        <p:txBody>
          <a:bodyPr>
            <a:normAutofit/>
          </a:bodyPr>
          <a:lstStyle/>
          <a:p>
            <a:r>
              <a:rPr lang="it-IT" sz="27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E domani?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64869A-DCC9-4C24-A9AA-C204B8590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5818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700" dirty="0"/>
              <a:t>Nei primi 6 mesi del 2022, </a:t>
            </a:r>
            <a:r>
              <a:rPr lang="it-IT" sz="2700" b="1" dirty="0">
                <a:solidFill>
                  <a:schemeClr val="accent1">
                    <a:lumMod val="75000"/>
                  </a:schemeClr>
                </a:solidFill>
              </a:rPr>
              <a:t>l’export del Distretto Orafo di Valenza</a:t>
            </a:r>
            <a:r>
              <a:rPr lang="it-IT" sz="2700" dirty="0"/>
              <a:t> (che include il 91% delle imprese orafe della provincia di Alessandria) verso i Paesi aderenti alla Convenzione ammonta a un valore totale di </a:t>
            </a:r>
            <a:r>
              <a:rPr lang="it-IT" sz="2700" b="1" dirty="0">
                <a:solidFill>
                  <a:schemeClr val="accent1">
                    <a:lumMod val="75000"/>
                  </a:schemeClr>
                </a:solidFill>
              </a:rPr>
              <a:t>376 milioni di euro.</a:t>
            </a:r>
            <a:endParaRPr lang="it-IT" sz="27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it-IT" sz="2700" dirty="0"/>
          </a:p>
          <a:p>
            <a:pPr marL="0" indent="0">
              <a:buNone/>
            </a:pPr>
            <a:r>
              <a:rPr lang="it-IT" sz="2700" dirty="0"/>
              <a:t>L’export orafo totale del Distretto nei primi 6 mesi del 2022 è stato di </a:t>
            </a:r>
            <a:r>
              <a:rPr lang="it-IT" sz="2700" b="1" dirty="0">
                <a:solidFill>
                  <a:schemeClr val="accent1">
                    <a:lumMod val="75000"/>
                  </a:schemeClr>
                </a:solidFill>
              </a:rPr>
              <a:t>888 milioni di euro</a:t>
            </a:r>
            <a:r>
              <a:rPr lang="it-IT" sz="2700" dirty="0"/>
              <a:t>: pertanto, l’esportazione verso i Paesi della Convenzione </a:t>
            </a:r>
            <a:r>
              <a:rPr lang="it-IT" sz="2700" b="1" dirty="0">
                <a:solidFill>
                  <a:schemeClr val="accent1">
                    <a:lumMod val="75000"/>
                  </a:schemeClr>
                </a:solidFill>
              </a:rPr>
              <a:t>rappresenta il 42% dell’export</a:t>
            </a:r>
            <a:r>
              <a:rPr lang="it-IT" sz="2700" dirty="0"/>
              <a:t> orafo valenzano del periodo.</a:t>
            </a:r>
          </a:p>
          <a:p>
            <a:pPr marL="0" indent="0">
              <a:buNone/>
            </a:pPr>
            <a:endParaRPr lang="it-IT" sz="2700" dirty="0"/>
          </a:p>
          <a:p>
            <a:pPr marL="0" indent="0">
              <a:buNone/>
            </a:pPr>
            <a:r>
              <a:rPr lang="it-IT" sz="2700" dirty="0"/>
              <a:t>Si tratta di un valore cospicuo, perché </a:t>
            </a:r>
            <a:r>
              <a:rPr lang="it-IT" sz="2700" b="1" dirty="0">
                <a:solidFill>
                  <a:schemeClr val="accent1">
                    <a:lumMod val="75000"/>
                  </a:schemeClr>
                </a:solidFill>
              </a:rPr>
              <a:t>Irlanda e Svizzera </a:t>
            </a:r>
            <a:r>
              <a:rPr lang="it-IT" sz="2700" dirty="0"/>
              <a:t>- Paesi di punta dell’export orafo del nostro distretto - sono nella Convenzione.</a:t>
            </a: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40C546D9-8501-4EB7-84E2-0EFCD1849E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2055" y="157817"/>
            <a:ext cx="1637173" cy="523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15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70B601-2DD8-41B0-BD14-78DB2B333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482" y="365125"/>
            <a:ext cx="10719318" cy="659807"/>
          </a:xfrm>
        </p:spPr>
        <p:txBody>
          <a:bodyPr>
            <a:normAutofit/>
          </a:bodyPr>
          <a:lstStyle/>
          <a:p>
            <a:r>
              <a:rPr lang="it-IT" sz="27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Il questionario</a:t>
            </a:r>
            <a:endParaRPr lang="it-IT" sz="27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64869A-DCC9-4C24-A9AA-C204B8590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6449" y="1417744"/>
            <a:ext cx="10319657" cy="4351338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4000"/>
              </a:lnSpc>
              <a:buNone/>
            </a:pPr>
            <a:r>
              <a:rPr lang="it-IT" sz="4800" dirty="0" smtClean="0"/>
              <a:t>A seguito di confronto con gli Uffici del Saggio di Arezzo-Siena e di Vicenza, sentite anche le Associazioni di categoria di settore, si è ritenuto opportuno elaborare</a:t>
            </a:r>
            <a:r>
              <a:rPr lang="it-IT" sz="4800" b="1" dirty="0" smtClean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 </a:t>
            </a:r>
            <a:r>
              <a:rPr lang="it-IT" sz="4800" b="1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un questionario</a:t>
            </a:r>
            <a:r>
              <a:rPr lang="it-IT" sz="4800" dirty="0" smtClean="0"/>
              <a:t> </a:t>
            </a:r>
            <a:r>
              <a:rPr lang="it-IT" sz="4800" b="1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finalizzato a raccogliere elementi utili </a:t>
            </a:r>
            <a:r>
              <a:rPr lang="it-IT" sz="4800" b="1" dirty="0" smtClean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all’organizzazione del servizio di marcatura </a:t>
            </a:r>
            <a:r>
              <a:rPr lang="it-IT" sz="4800" dirty="0" smtClean="0"/>
              <a:t>collegato </a:t>
            </a:r>
            <a:r>
              <a:rPr lang="it-IT" sz="4800" dirty="0"/>
              <a:t>all’avvio </a:t>
            </a:r>
            <a:r>
              <a:rPr lang="it-IT" sz="4800" dirty="0" smtClean="0"/>
              <a:t>della Convenzione di Vienna.</a:t>
            </a:r>
          </a:p>
          <a:p>
            <a:pPr marL="0" indent="0">
              <a:lnSpc>
                <a:spcPct val="124000"/>
              </a:lnSpc>
              <a:buNone/>
            </a:pPr>
            <a:endParaRPr lang="it-IT" sz="2100" dirty="0" smtClean="0"/>
          </a:p>
          <a:p>
            <a:pPr marL="0" indent="0">
              <a:lnSpc>
                <a:spcPct val="124000"/>
              </a:lnSpc>
              <a:buNone/>
            </a:pPr>
            <a:r>
              <a:rPr lang="it-IT" sz="4800" dirty="0" smtClean="0"/>
              <a:t>Il questionario </a:t>
            </a:r>
            <a:r>
              <a:rPr lang="it-IT" sz="4800" b="1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verrà trasmesso</a:t>
            </a:r>
            <a:r>
              <a:rPr lang="it-IT" sz="4800" dirty="0" smtClean="0"/>
              <a:t>, in collaborazione con le Associazioni di settore, </a:t>
            </a:r>
            <a:r>
              <a:rPr lang="it-IT" sz="4800" b="1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alle imprese orafe del distretto di Valenza</a:t>
            </a:r>
            <a:r>
              <a:rPr lang="it-IT" sz="4800" dirty="0" smtClean="0"/>
              <a:t>.</a:t>
            </a:r>
          </a:p>
          <a:p>
            <a:pPr marL="0" indent="0">
              <a:lnSpc>
                <a:spcPct val="124000"/>
              </a:lnSpc>
              <a:buNone/>
            </a:pPr>
            <a:endParaRPr lang="it-IT" sz="2100" dirty="0" smtClean="0"/>
          </a:p>
          <a:p>
            <a:pPr marL="0" indent="0">
              <a:lnSpc>
                <a:spcPct val="124000"/>
              </a:lnSpc>
              <a:buNone/>
            </a:pPr>
            <a:r>
              <a:rPr lang="it-IT" sz="4800" dirty="0" smtClean="0"/>
              <a:t>I dati raccolti, </a:t>
            </a:r>
            <a:r>
              <a:rPr lang="it-IT" sz="4800" b="1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in maniera anonima</a:t>
            </a:r>
            <a:r>
              <a:rPr lang="it-IT" sz="4800" dirty="0" smtClean="0"/>
              <a:t>, saranno </a:t>
            </a:r>
            <a:r>
              <a:rPr lang="it-IT" sz="4800" b="1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utilizzati solo in forma aggregata </a:t>
            </a:r>
            <a:r>
              <a:rPr lang="it-IT" sz="4800" dirty="0"/>
              <a:t>per organizzare al meglio le attività e garantire un miglior servizio alle imprese.</a:t>
            </a:r>
          </a:p>
          <a:p>
            <a:pPr marL="0" indent="0">
              <a:lnSpc>
                <a:spcPct val="124000"/>
              </a:lnSpc>
              <a:buNone/>
            </a:pPr>
            <a:endParaRPr lang="it-IT" sz="4800" b="1" dirty="0">
              <a:solidFill>
                <a:schemeClr val="accent1">
                  <a:lumMod val="75000"/>
                </a:schemeClr>
              </a:solidFill>
              <a:ea typeface="+mj-ea"/>
              <a:cs typeface="+mj-cs"/>
            </a:endParaRPr>
          </a:p>
          <a:p>
            <a:pPr marL="0" indent="0">
              <a:buNone/>
            </a:pPr>
            <a:endParaRPr lang="it-IT" sz="2700" dirty="0" smtClean="0"/>
          </a:p>
          <a:p>
            <a:pPr marL="0" indent="0">
              <a:buNone/>
            </a:pPr>
            <a:endParaRPr lang="it-IT" sz="2700" dirty="0"/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40C546D9-8501-4EB7-84E2-0EFCD1849E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2055" y="157817"/>
            <a:ext cx="1637173" cy="523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66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E61C3A-3C8B-4698-8562-29DBE443F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4899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5400" b="1" i="1" dirty="0">
                <a:solidFill>
                  <a:schemeClr val="accent1">
                    <a:lumMod val="75000"/>
                  </a:schemeClr>
                </a:solidFill>
              </a:rPr>
              <a:t>Grazie per l’attenzione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631FD942-36E1-4719-8752-D48C9C5122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5544" y="3600033"/>
            <a:ext cx="2400911" cy="767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72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953C28AE-B6D3-4ADE-8557-51F2029872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2734781"/>
              </p:ext>
            </p:extLst>
          </p:nvPr>
        </p:nvGraphicFramePr>
        <p:xfrm>
          <a:off x="1058197" y="1312606"/>
          <a:ext cx="6245942" cy="44514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E15B2A85-321B-465F-93B7-5C0254AF52E1}"/>
              </a:ext>
            </a:extLst>
          </p:cNvPr>
          <p:cNvSpPr/>
          <p:nvPr/>
        </p:nvSpPr>
        <p:spPr>
          <a:xfrm>
            <a:off x="8399206" y="3982064"/>
            <a:ext cx="2566219" cy="1666568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700" dirty="0"/>
              <a:t>Laboratorio esterno</a:t>
            </a:r>
          </a:p>
          <a:p>
            <a:pPr algn="ctr"/>
            <a:r>
              <a:rPr lang="it-IT" sz="2700" dirty="0"/>
              <a:t> di analisi</a:t>
            </a:r>
          </a:p>
        </p:txBody>
      </p:sp>
      <p:cxnSp>
        <p:nvCxnSpPr>
          <p:cNvPr id="7" name="Connettore a gomito 6">
            <a:extLst>
              <a:ext uri="{FF2B5EF4-FFF2-40B4-BE49-F238E27FC236}">
                <a16:creationId xmlns:a16="http://schemas.microsoft.com/office/drawing/2014/main" id="{1719DE6A-C230-49E2-9D1B-DA646BEED1FE}"/>
              </a:ext>
            </a:extLst>
          </p:cNvPr>
          <p:cNvCxnSpPr>
            <a:cxnSpLocks/>
          </p:cNvCxnSpPr>
          <p:nvPr/>
        </p:nvCxnSpPr>
        <p:spPr>
          <a:xfrm>
            <a:off x="6386052" y="4395019"/>
            <a:ext cx="1762432" cy="744794"/>
          </a:xfrm>
          <a:prstGeom prst="bentConnector3">
            <a:avLst>
              <a:gd name="adj1" fmla="val 50000"/>
            </a:avLst>
          </a:prstGeom>
          <a:ln w="66675">
            <a:solidFill>
              <a:schemeClr val="accent2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C8FA9275-8143-4E71-BDB2-5AE59AC5739E}"/>
              </a:ext>
            </a:extLst>
          </p:cNvPr>
          <p:cNvSpPr txBox="1"/>
          <p:nvPr/>
        </p:nvSpPr>
        <p:spPr>
          <a:xfrm>
            <a:off x="3266767" y="419427"/>
            <a:ext cx="76986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Organizzazione Ufficio del Saggio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0D4B1813-DB5F-4C71-856D-956FA8FB203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392055" y="157817"/>
            <a:ext cx="1637173" cy="523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65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5947DE-00C9-4606-9123-1A0D9C945E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0581" y="1103243"/>
            <a:ext cx="9250838" cy="4002496"/>
          </a:xfrm>
        </p:spPr>
        <p:txBody>
          <a:bodyPr>
            <a:normAutofit fontScale="90000"/>
          </a:bodyPr>
          <a:lstStyle/>
          <a:p>
            <a:pPr algn="l">
              <a:lnSpc>
                <a:spcPct val="114000"/>
              </a:lnSpc>
            </a:pPr>
            <a:r>
              <a:rPr lang="it-IT" sz="3600" dirty="0"/>
              <a:t/>
            </a:r>
            <a:br>
              <a:rPr lang="it-IT" sz="3600" dirty="0"/>
            </a:br>
            <a:r>
              <a:rPr lang="it-IT" sz="3600" dirty="0"/>
              <a:t/>
            </a:r>
            <a:br>
              <a:rPr lang="it-IT" sz="3600" dirty="0"/>
            </a:br>
            <a:r>
              <a:rPr lang="it-IT" sz="3600" dirty="0"/>
              <a:t/>
            </a:r>
            <a:br>
              <a:rPr lang="it-IT" sz="3600" dirty="0"/>
            </a:br>
            <a:r>
              <a:rPr lang="it-IT" sz="3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Laboratorio esterno di analisi</a:t>
            </a:r>
            <a:br>
              <a:rPr lang="it-IT" sz="3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it-IT" sz="3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/>
            </a:r>
            <a:br>
              <a:rPr lang="it-IT" sz="3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it-IT" sz="3000" dirty="0">
                <a:latin typeface="+mn-lt"/>
              </a:rPr>
              <a:t>E’ stato selezionato attraverso</a:t>
            </a:r>
            <a:r>
              <a:rPr lang="it-IT" sz="30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it-IT" sz="3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una procedura ad evidenza pubblica</a:t>
            </a:r>
            <a:r>
              <a:rPr lang="it-IT" sz="3000" dirty="0">
                <a:latin typeface="+mn-lt"/>
              </a:rPr>
              <a:t> finalizzata alla concessione del servizio di analisi sui metalli preziosi e servizi accessori (es. punzonatura) nell’ambito delle attività connesse all’apposizione della marchiatura facoltativa </a:t>
            </a:r>
            <a:r>
              <a:rPr lang="it-IT" sz="3000" i="1" dirty="0">
                <a:latin typeface="+mn-lt"/>
              </a:rPr>
              <a:t>Italia turrita </a:t>
            </a:r>
            <a:r>
              <a:rPr lang="it-IT" sz="3000" dirty="0">
                <a:latin typeface="+mn-lt"/>
              </a:rPr>
              <a:t>e del </a:t>
            </a:r>
            <a:r>
              <a:rPr lang="it-IT" sz="3000" i="1" dirty="0">
                <a:latin typeface="+mn-lt"/>
              </a:rPr>
              <a:t>Marchio Comune di Controllo</a:t>
            </a:r>
            <a:r>
              <a:rPr lang="it-IT" sz="3000" dirty="0">
                <a:latin typeface="+mn-lt"/>
              </a:rPr>
              <a:t> ai sensi della Convenzione di Vienna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0B90B661-F7E7-4303-8774-606EBFBE96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2055" y="157817"/>
            <a:ext cx="1637173" cy="523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50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5947DE-00C9-4606-9123-1A0D9C945E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84582"/>
            <a:ext cx="9144000" cy="4800601"/>
          </a:xfrm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it-IT" sz="3200" dirty="0">
                <a:latin typeface="+mn-lt"/>
              </a:rPr>
              <a:t/>
            </a:r>
            <a:br>
              <a:rPr lang="it-IT" sz="3200" dirty="0">
                <a:latin typeface="+mn-lt"/>
              </a:rPr>
            </a:br>
            <a:r>
              <a:rPr lang="it-IT" sz="27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Caratteristiche del laboratorio esterno di analisi</a:t>
            </a:r>
            <a:r>
              <a:rPr lang="it-IT" sz="2700" dirty="0">
                <a:latin typeface="+mn-lt"/>
              </a:rPr>
              <a:t/>
            </a:r>
            <a:br>
              <a:rPr lang="it-IT" sz="2700" dirty="0">
                <a:latin typeface="+mn-lt"/>
              </a:rPr>
            </a:br>
            <a:r>
              <a:rPr lang="it-IT" sz="2700" dirty="0">
                <a:latin typeface="+mn-lt"/>
              </a:rPr>
              <a:t/>
            </a:r>
            <a:br>
              <a:rPr lang="it-IT" sz="2700" dirty="0">
                <a:latin typeface="+mn-lt"/>
              </a:rPr>
            </a:br>
            <a:r>
              <a:rPr lang="it-IT" sz="2700" dirty="0">
                <a:latin typeface="+mn-lt"/>
              </a:rPr>
              <a:t>Il laboratorio possiede </a:t>
            </a:r>
            <a:r>
              <a:rPr lang="it-IT" sz="27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l’accreditamento </a:t>
            </a:r>
            <a:r>
              <a:rPr lang="it-IT" sz="2700" dirty="0">
                <a:latin typeface="+mn-lt"/>
              </a:rPr>
              <a:t>quale laboratorio di prova per la certificazione del titolo dei metalli preziosi e delle loro leghe</a:t>
            </a:r>
            <a:r>
              <a:rPr lang="it-IT" sz="27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in conformità della norma UNI CEI EN ISO/IEC 17025:2018 </a:t>
            </a:r>
            <a:r>
              <a:rPr lang="it-IT" sz="2700" dirty="0">
                <a:latin typeface="+mn-lt"/>
              </a:rPr>
              <a:t>ed esegue prove accreditate secondo </a:t>
            </a:r>
            <a:r>
              <a:rPr lang="it-IT" sz="2700" dirty="0" smtClean="0">
                <a:latin typeface="+mn-lt"/>
              </a:rPr>
              <a:t>le</a:t>
            </a:r>
            <a:r>
              <a:rPr lang="it-IT" sz="27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it-IT" sz="27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UNI EN ISO 11426:2021 e UNI EN ISO 11427:2016.</a:t>
            </a:r>
            <a:r>
              <a:rPr lang="it-IT" sz="2700" dirty="0">
                <a:latin typeface="+mn-lt"/>
              </a:rPr>
              <a:t/>
            </a:r>
            <a:br>
              <a:rPr lang="it-IT" sz="2700" dirty="0">
                <a:latin typeface="+mn-lt"/>
              </a:rPr>
            </a:br>
            <a:r>
              <a:rPr lang="it-IT" sz="3200" dirty="0">
                <a:latin typeface="+mn-lt"/>
              </a:rPr>
              <a:t/>
            </a:r>
            <a:br>
              <a:rPr lang="it-IT" sz="3200" dirty="0">
                <a:latin typeface="+mn-lt"/>
              </a:rPr>
            </a:br>
            <a:endParaRPr lang="it-IT" sz="3200" dirty="0">
              <a:latin typeface="+mn-lt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F465A0EE-A4DB-4798-BE0F-4259DCCC13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2055" y="157817"/>
            <a:ext cx="1637173" cy="523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99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a 4">
            <a:extLst>
              <a:ext uri="{FF2B5EF4-FFF2-40B4-BE49-F238E27FC236}">
                <a16:creationId xmlns:a16="http://schemas.microsoft.com/office/drawing/2014/main" id="{58F49C6A-3DAD-43F7-BFC3-86132FDF10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66264472"/>
              </p:ext>
            </p:extLst>
          </p:nvPr>
        </p:nvGraphicFramePr>
        <p:xfrm>
          <a:off x="1508289" y="565609"/>
          <a:ext cx="10180948" cy="55727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1" name="Connettore a gomito 10">
            <a:extLst>
              <a:ext uri="{FF2B5EF4-FFF2-40B4-BE49-F238E27FC236}">
                <a16:creationId xmlns:a16="http://schemas.microsoft.com/office/drawing/2014/main" id="{F0A7E535-5E6C-494A-A478-2831529386CF}"/>
              </a:ext>
            </a:extLst>
          </p:cNvPr>
          <p:cNvCxnSpPr>
            <a:cxnSpLocks/>
          </p:cNvCxnSpPr>
          <p:nvPr/>
        </p:nvCxnSpPr>
        <p:spPr>
          <a:xfrm rot="10800000" flipV="1">
            <a:off x="3478696" y="3231267"/>
            <a:ext cx="350024" cy="89450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a gomito 12">
            <a:extLst>
              <a:ext uri="{FF2B5EF4-FFF2-40B4-BE49-F238E27FC236}">
                <a16:creationId xmlns:a16="http://schemas.microsoft.com/office/drawing/2014/main" id="{401BA57C-3D4A-4E5A-BD90-89A4578ED973}"/>
              </a:ext>
            </a:extLst>
          </p:cNvPr>
          <p:cNvCxnSpPr/>
          <p:nvPr/>
        </p:nvCxnSpPr>
        <p:spPr>
          <a:xfrm rot="10800000" flipV="1">
            <a:off x="8198142" y="3209951"/>
            <a:ext cx="367646" cy="110766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98F1A4FD-CA26-4904-B51F-5D65A088A6EC}"/>
              </a:ext>
            </a:extLst>
          </p:cNvPr>
          <p:cNvSpPr txBox="1"/>
          <p:nvPr/>
        </p:nvSpPr>
        <p:spPr>
          <a:xfrm>
            <a:off x="2023672" y="565609"/>
            <a:ext cx="801744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700" dirty="0"/>
              <a:t>Struttura organizzativa del laboratorio esterno di analisi</a:t>
            </a:r>
          </a:p>
        </p:txBody>
      </p:sp>
    </p:spTree>
    <p:extLst>
      <p:ext uri="{BB962C8B-B14F-4D97-AF65-F5344CB8AC3E}">
        <p14:creationId xmlns:p14="http://schemas.microsoft.com/office/powerpoint/2010/main" val="130575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D0C2CD-42A5-49F1-BEEE-D69D915872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225" y="979954"/>
            <a:ext cx="10515600" cy="4723262"/>
          </a:xfrm>
        </p:spPr>
        <p:txBody>
          <a:bodyPr>
            <a:normAutofit fontScale="85000" lnSpcReduction="20000"/>
          </a:bodyPr>
          <a:lstStyle/>
          <a:p>
            <a:pPr marL="2328863" indent="-2328863">
              <a:lnSpc>
                <a:spcPct val="124000"/>
              </a:lnSpc>
              <a:buNone/>
            </a:pPr>
            <a:r>
              <a:rPr lang="it-IT" sz="3200" b="1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Attività</a:t>
            </a:r>
            <a:r>
              <a:rPr lang="it-IT" sz="3200" dirty="0">
                <a:ea typeface="+mj-ea"/>
                <a:cs typeface="+mj-cs"/>
              </a:rPr>
              <a:t>                 esecuzione del saggio sui metalli preziosi ed apposizione dei seguenti marchi facoltativi:</a:t>
            </a:r>
          </a:p>
          <a:p>
            <a:pPr marL="0" indent="0">
              <a:lnSpc>
                <a:spcPct val="124000"/>
              </a:lnSpc>
              <a:buNone/>
            </a:pPr>
            <a:endParaRPr lang="it-IT" sz="3200" dirty="0">
              <a:ea typeface="+mj-ea"/>
              <a:cs typeface="+mj-cs"/>
            </a:endParaRPr>
          </a:p>
          <a:p>
            <a:pPr>
              <a:lnSpc>
                <a:spcPct val="124000"/>
              </a:lnSpc>
            </a:pPr>
            <a:r>
              <a:rPr lang="it-IT" sz="3200" b="1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Marchio Italia Turrita </a:t>
            </a:r>
            <a:r>
              <a:rPr lang="it-IT" sz="3200" dirty="0">
                <a:ea typeface="+mj-ea"/>
                <a:cs typeface="+mj-cs"/>
              </a:rPr>
              <a:t>in ottemperanza alla previsione contenuta nell’art. 34 co. 5 del DPR n. 150/2002 e </a:t>
            </a:r>
            <a:r>
              <a:rPr lang="it-IT" sz="3200" dirty="0" err="1">
                <a:ea typeface="+mj-ea"/>
                <a:cs typeface="+mj-cs"/>
              </a:rPr>
              <a:t>smi</a:t>
            </a:r>
            <a:endParaRPr lang="it-IT" sz="3200" dirty="0">
              <a:ea typeface="+mj-ea"/>
              <a:cs typeface="+mj-cs"/>
            </a:endParaRPr>
          </a:p>
          <a:p>
            <a:pPr>
              <a:lnSpc>
                <a:spcPct val="124000"/>
              </a:lnSpc>
            </a:pPr>
            <a:endParaRPr lang="it-IT" sz="3200" dirty="0">
              <a:ea typeface="+mj-ea"/>
              <a:cs typeface="+mj-cs"/>
            </a:endParaRPr>
          </a:p>
          <a:p>
            <a:pPr>
              <a:lnSpc>
                <a:spcPct val="124000"/>
              </a:lnSpc>
            </a:pPr>
            <a:r>
              <a:rPr lang="it-IT" sz="3200" b="1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Marchio Comune di Controllo </a:t>
            </a:r>
            <a:r>
              <a:rPr lang="it-IT" sz="3200" dirty="0">
                <a:ea typeface="+mj-ea"/>
                <a:cs typeface="+mj-cs"/>
              </a:rPr>
              <a:t>per la certificazione della corrispondenza degli oggetti in metallo prezioso agli standard tecnici prescritti dalla Convenzione di Vienna</a:t>
            </a:r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7C2268DD-CB57-4F1E-A466-CB87C9CF5142}"/>
              </a:ext>
            </a:extLst>
          </p:cNvPr>
          <p:cNvSpPr/>
          <p:nvPr/>
        </p:nvSpPr>
        <p:spPr>
          <a:xfrm>
            <a:off x="2113175" y="979954"/>
            <a:ext cx="603315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0CA3F4BF-3AAB-4378-A5B3-9C59C32A70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2055" y="157817"/>
            <a:ext cx="1637173" cy="523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12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FC4CF16-EFDA-43E8-A048-94E6EFF96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817" y="1121706"/>
            <a:ext cx="10533668" cy="44047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700" dirty="0">
                <a:ea typeface="+mj-ea"/>
                <a:cs typeface="+mj-cs"/>
              </a:rPr>
              <a:t>Il servizio di punzonatura può avvenire secondo due differenti modalità:</a:t>
            </a:r>
          </a:p>
          <a:p>
            <a:pPr marL="0" indent="0">
              <a:buNone/>
            </a:pPr>
            <a:endParaRPr lang="it-IT" sz="2700" dirty="0">
              <a:ea typeface="+mj-ea"/>
              <a:cs typeface="+mj-cs"/>
            </a:endParaRPr>
          </a:p>
          <a:p>
            <a:pPr marL="2686050" indent="-2686050">
              <a:buNone/>
            </a:pPr>
            <a:r>
              <a:rPr lang="it-IT" sz="2700" dirty="0">
                <a:ea typeface="+mj-ea"/>
                <a:cs typeface="+mj-cs"/>
              </a:rPr>
              <a:t>«</a:t>
            </a:r>
            <a:r>
              <a:rPr lang="it-IT" sz="2700" b="1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In site</a:t>
            </a:r>
            <a:r>
              <a:rPr lang="it-IT" sz="2700" dirty="0">
                <a:ea typeface="+mj-ea"/>
                <a:cs typeface="+mj-cs"/>
              </a:rPr>
              <a:t>»              direttamente presso il laboratorio esterno di analisi</a:t>
            </a:r>
          </a:p>
          <a:p>
            <a:pPr marL="0" indent="0">
              <a:buNone/>
            </a:pPr>
            <a:endParaRPr lang="it-IT" sz="2700" dirty="0">
              <a:ea typeface="+mj-ea"/>
              <a:cs typeface="+mj-cs"/>
            </a:endParaRPr>
          </a:p>
          <a:p>
            <a:pPr marL="2330450" indent="-2330450">
              <a:buNone/>
            </a:pPr>
            <a:r>
              <a:rPr lang="it-IT" sz="2700" dirty="0">
                <a:ea typeface="+mj-ea"/>
                <a:cs typeface="+mj-cs"/>
              </a:rPr>
              <a:t>«</a:t>
            </a:r>
            <a:r>
              <a:rPr lang="it-IT" sz="2700" b="1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Off site</a:t>
            </a:r>
            <a:r>
              <a:rPr lang="it-IT" sz="2700" dirty="0">
                <a:ea typeface="+mj-ea"/>
                <a:cs typeface="+mj-cs"/>
              </a:rPr>
              <a:t>»            presso la sede dell’impresa richiedente e sotto la vigilanza del laboratorio esterno che fornisce il token o il punzone</a:t>
            </a:r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BCFDD6D6-7B58-4A1E-9E9E-6BF503C33751}"/>
              </a:ext>
            </a:extLst>
          </p:cNvPr>
          <p:cNvSpPr/>
          <p:nvPr/>
        </p:nvSpPr>
        <p:spPr>
          <a:xfrm>
            <a:off x="2383307" y="2175389"/>
            <a:ext cx="603315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a destra 4">
            <a:extLst>
              <a:ext uri="{FF2B5EF4-FFF2-40B4-BE49-F238E27FC236}">
                <a16:creationId xmlns:a16="http://schemas.microsoft.com/office/drawing/2014/main" id="{1343F1BC-5D24-40A4-877A-994C001D5FCF}"/>
              </a:ext>
            </a:extLst>
          </p:cNvPr>
          <p:cNvSpPr/>
          <p:nvPr/>
        </p:nvSpPr>
        <p:spPr>
          <a:xfrm>
            <a:off x="2383307" y="3186684"/>
            <a:ext cx="603315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F79D867C-0794-4E86-A1A6-78E6025AC0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2055" y="157817"/>
            <a:ext cx="1637173" cy="523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18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207991-F767-421A-B888-2D3F21B1A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50449"/>
            <a:ext cx="10515600" cy="5118755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4000"/>
              </a:lnSpc>
              <a:buNone/>
            </a:pP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Tempi</a:t>
            </a:r>
            <a:r>
              <a:rPr lang="it-IT" dirty="0"/>
              <a:t>               </a:t>
            </a:r>
            <a:r>
              <a:rPr lang="it-IT" dirty="0" err="1"/>
              <a:t>ll</a:t>
            </a:r>
            <a:r>
              <a:rPr lang="it-IT" dirty="0"/>
              <a:t> servizio per contratto deve essere evaso al </a:t>
            </a:r>
            <a:r>
              <a:rPr lang="it-IT" dirty="0" err="1"/>
              <a:t>max</a:t>
            </a:r>
            <a:r>
              <a:rPr lang="it-IT" dirty="0"/>
              <a:t> nell’arco delle 72 ore lavorative successive alla consegna del prodotto presso la sede del laboratorio esterno. Per lotti oltre i 500 pezzi, i tempi di evasione del servizio sono valutati in relazione alla complessità del lotto. </a:t>
            </a:r>
          </a:p>
          <a:p>
            <a:pPr marL="0" indent="0">
              <a:lnSpc>
                <a:spcPct val="124000"/>
              </a:lnSpc>
              <a:buNone/>
            </a:pP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Attualmente la maggior parte dei campioni (non nel caso di lotti oltre 500 pezzi) viene ritirata il giorno successivo a quello della consegna.</a:t>
            </a:r>
          </a:p>
          <a:p>
            <a:pPr marL="0" indent="0">
              <a:lnSpc>
                <a:spcPct val="124000"/>
              </a:lnSpc>
              <a:buNone/>
            </a:pPr>
            <a:endParaRPr lang="it-IT" dirty="0"/>
          </a:p>
          <a:p>
            <a:pPr marL="0" indent="0">
              <a:lnSpc>
                <a:spcPct val="124000"/>
              </a:lnSpc>
              <a:buNone/>
            </a:pPr>
            <a:r>
              <a:rPr lang="it-IT" dirty="0"/>
              <a:t>Il Laboratorio esterno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lavora con orario continuato 8:30-17:00 dal lunedì al venerdì</a:t>
            </a:r>
            <a:r>
              <a:rPr lang="it-IT" dirty="0"/>
              <a:t>. E’ possibile contattarlo telefonicamente e concordare la consegna ed il ritiro di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campioni urgenti anche in orari diversi </a:t>
            </a:r>
            <a:r>
              <a:rPr lang="it-IT" dirty="0"/>
              <a:t>(17:00-19:00 nei giorni feriali e 9:00-12:00 nei giorni prefestivi).</a:t>
            </a:r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BE119303-9096-40E2-99A9-91B7CC925C38}"/>
              </a:ext>
            </a:extLst>
          </p:cNvPr>
          <p:cNvSpPr/>
          <p:nvPr/>
        </p:nvSpPr>
        <p:spPr>
          <a:xfrm>
            <a:off x="2066041" y="650449"/>
            <a:ext cx="603315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4495A4C8-1ADC-4AB8-947B-AED1322DEF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2055" y="157817"/>
            <a:ext cx="1637173" cy="523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9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3065D5-029D-4B52-9EE6-3ED0622D23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0388"/>
            <a:ext cx="10515600" cy="5196575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it-IT" sz="4300" b="1" dirty="0">
                <a:solidFill>
                  <a:schemeClr val="accent1">
                    <a:lumMod val="75000"/>
                  </a:schemeClr>
                </a:solidFill>
              </a:rPr>
              <a:t>Controllo </a:t>
            </a:r>
            <a:r>
              <a:rPr lang="it-IT" sz="4300" b="1" dirty="0" smtClean="0">
                <a:solidFill>
                  <a:schemeClr val="accent1">
                    <a:lumMod val="75000"/>
                  </a:schemeClr>
                </a:solidFill>
              </a:rPr>
              <a:t>sulle </a:t>
            </a:r>
            <a:r>
              <a:rPr lang="it-IT" sz="4300" b="1" dirty="0">
                <a:solidFill>
                  <a:schemeClr val="accent1">
                    <a:lumMod val="75000"/>
                  </a:schemeClr>
                </a:solidFill>
              </a:rPr>
              <a:t>attività del Laboratorio esterno di analisi</a:t>
            </a:r>
          </a:p>
          <a:p>
            <a:pPr marL="0" indent="0">
              <a:lnSpc>
                <a:spcPct val="114000"/>
              </a:lnSpc>
              <a:buNone/>
            </a:pPr>
            <a:endParaRPr lang="it-IT" sz="2700" dirty="0"/>
          </a:p>
          <a:p>
            <a:pPr marL="0" indent="0">
              <a:lnSpc>
                <a:spcPct val="114000"/>
              </a:lnSpc>
              <a:buNone/>
            </a:pPr>
            <a:r>
              <a:rPr lang="it-IT" sz="3700" b="1" dirty="0">
                <a:solidFill>
                  <a:schemeClr val="accent1">
                    <a:lumMod val="75000"/>
                  </a:schemeClr>
                </a:solidFill>
              </a:rPr>
              <a:t>La conformità delle attività svolte dal </a:t>
            </a:r>
            <a:r>
              <a:rPr lang="it-IT" sz="3700" b="1" dirty="0" smtClean="0">
                <a:solidFill>
                  <a:schemeClr val="accent1">
                    <a:lumMod val="75000"/>
                  </a:schemeClr>
                </a:solidFill>
              </a:rPr>
              <a:t>Laboratorio </a:t>
            </a:r>
            <a:r>
              <a:rPr lang="it-IT" sz="3700" b="1" dirty="0">
                <a:solidFill>
                  <a:schemeClr val="accent1">
                    <a:lumMod val="75000"/>
                  </a:schemeClr>
                </a:solidFill>
              </a:rPr>
              <a:t>alle specifiche indicate in sede di gara è sistematicamente valutata dalla Camera. </a:t>
            </a:r>
            <a:endParaRPr lang="it-IT" sz="37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lnSpc>
                <a:spcPct val="114000"/>
              </a:lnSpc>
              <a:buNone/>
            </a:pPr>
            <a:endParaRPr lang="it-IT" sz="37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lnSpc>
                <a:spcPct val="114000"/>
              </a:lnSpc>
              <a:buNone/>
            </a:pPr>
            <a:r>
              <a:rPr lang="it-IT" sz="3700" dirty="0" smtClean="0"/>
              <a:t>Tutte </a:t>
            </a:r>
            <a:r>
              <a:rPr lang="it-IT" sz="3700" dirty="0"/>
              <a:t>le informazioni e la documentazione </a:t>
            </a:r>
            <a:r>
              <a:rPr lang="it-IT" sz="3700" dirty="0" smtClean="0"/>
              <a:t>inerenti </a:t>
            </a:r>
            <a:r>
              <a:rPr lang="it-IT" sz="3700" dirty="0"/>
              <a:t>allo svolgimento delle attività sono registrate e archiviate dal </a:t>
            </a:r>
            <a:r>
              <a:rPr lang="it-IT" sz="3700" dirty="0" smtClean="0"/>
              <a:t>Laboratorio e la Camera di commercio ha </a:t>
            </a:r>
            <a:r>
              <a:rPr lang="it-IT" sz="3700" dirty="0"/>
              <a:t>facoltà di </a:t>
            </a:r>
            <a:r>
              <a:rPr lang="it-IT" sz="3700" dirty="0" smtClean="0"/>
              <a:t>richiederle, in </a:t>
            </a:r>
            <a:r>
              <a:rPr lang="it-IT" sz="3700" dirty="0"/>
              <a:t>qualsiasi momento, </a:t>
            </a:r>
            <a:r>
              <a:rPr lang="it-IT" sz="3700" dirty="0" smtClean="0"/>
              <a:t>ai fini del controllo delle attività svolte. </a:t>
            </a:r>
          </a:p>
          <a:p>
            <a:pPr marL="0" indent="0">
              <a:lnSpc>
                <a:spcPct val="114000"/>
              </a:lnSpc>
              <a:buNone/>
            </a:pPr>
            <a:endParaRPr lang="it-IT" sz="3700" dirty="0"/>
          </a:p>
          <a:p>
            <a:pPr marL="0" indent="0">
              <a:lnSpc>
                <a:spcPct val="114000"/>
              </a:lnSpc>
              <a:buNone/>
            </a:pPr>
            <a:r>
              <a:rPr lang="it-IT" sz="3700" dirty="0" smtClean="0"/>
              <a:t>Il </a:t>
            </a:r>
            <a:r>
              <a:rPr lang="it-IT" sz="3700" dirty="0"/>
              <a:t>personale dell’Ufficio del Saggio </a:t>
            </a:r>
            <a:r>
              <a:rPr lang="it-IT" sz="3700" b="1" dirty="0">
                <a:solidFill>
                  <a:schemeClr val="accent1">
                    <a:lumMod val="75000"/>
                  </a:schemeClr>
                </a:solidFill>
              </a:rPr>
              <a:t>provvede alla verifica del regolare andamento del servizio oggetto di concessione</a:t>
            </a:r>
            <a:r>
              <a:rPr lang="it-IT" sz="3700" dirty="0"/>
              <a:t> </a:t>
            </a:r>
            <a:r>
              <a:rPr lang="it-IT" sz="3700" dirty="0" smtClean="0"/>
              <a:t>e </a:t>
            </a:r>
            <a:r>
              <a:rPr lang="it-IT" sz="3700" b="1" dirty="0">
                <a:solidFill>
                  <a:schemeClr val="accent1">
                    <a:lumMod val="75000"/>
                  </a:schemeClr>
                </a:solidFill>
              </a:rPr>
              <a:t>può effettuare controlli e ispezioni</a:t>
            </a:r>
            <a:r>
              <a:rPr lang="it-IT" sz="3700" dirty="0"/>
              <a:t>, avendone la necessaria competenza. </a:t>
            </a:r>
          </a:p>
          <a:p>
            <a:pPr marL="0" indent="0">
              <a:lnSpc>
                <a:spcPct val="114000"/>
              </a:lnSpc>
              <a:buNone/>
            </a:pPr>
            <a:endParaRPr lang="it-IT" sz="27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E9DAFA9B-4C31-4C82-BF2F-AA420632A3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2055" y="157817"/>
            <a:ext cx="1637173" cy="523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8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747</Words>
  <Application>Microsoft Office PowerPoint</Application>
  <PresentationFormat>Widescreen</PresentationFormat>
  <Paragraphs>61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Tema di Office</vt:lpstr>
      <vt:lpstr>Presentazione Ufficio del Saggio della Camera di commercio di Alessandria-Asti</vt:lpstr>
      <vt:lpstr>Presentazione standard di PowerPoint</vt:lpstr>
      <vt:lpstr>   Laboratorio esterno di analisi  E’ stato selezionato attraverso una procedura ad evidenza pubblica finalizzata alla concessione del servizio di analisi sui metalli preziosi e servizi accessori (es. punzonatura) nell’ambito delle attività connesse all’apposizione della marchiatura facoltativa Italia turrita e del Marchio Comune di Controllo ai sensi della Convenzione di Vienna</vt:lpstr>
      <vt:lpstr> Caratteristiche del laboratorio esterno di analisi  Il laboratorio possiede l’accreditamento quale laboratorio di prova per la certificazione del titolo dei metalli preziosi e delle loro leghe in conformità della norma UNI CEI EN ISO/IEC 17025:2018 ed esegue prove accreditate secondo le UNI EN ISO 11426:2021 e UNI EN ISO 11427:2016.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E domani?</vt:lpstr>
      <vt:lpstr>Il questionario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Panzeri Roberta</dc:creator>
  <cp:lastModifiedBy>Panzeri Roberta</cp:lastModifiedBy>
  <cp:revision>70</cp:revision>
  <dcterms:created xsi:type="dcterms:W3CDTF">2023-05-14T22:04:26Z</dcterms:created>
  <dcterms:modified xsi:type="dcterms:W3CDTF">2023-07-06T14:31:29Z</dcterms:modified>
</cp:coreProperties>
</file>